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56" r:id="rId3"/>
    <p:sldId id="277" r:id="rId4"/>
    <p:sldId id="322" r:id="rId5"/>
    <p:sldId id="276" r:id="rId6"/>
    <p:sldId id="320" r:id="rId7"/>
    <p:sldId id="267" r:id="rId8"/>
    <p:sldId id="302" r:id="rId9"/>
    <p:sldId id="312" r:id="rId10"/>
    <p:sldId id="268" r:id="rId11"/>
    <p:sldId id="275" r:id="rId12"/>
    <p:sldId id="260" r:id="rId13"/>
    <p:sldId id="258" r:id="rId14"/>
    <p:sldId id="326" r:id="rId15"/>
    <p:sldId id="327" r:id="rId16"/>
    <p:sldId id="291" r:id="rId17"/>
    <p:sldId id="324" r:id="rId18"/>
    <p:sldId id="311" r:id="rId19"/>
    <p:sldId id="264" r:id="rId20"/>
    <p:sldId id="266" r:id="rId21"/>
    <p:sldId id="278" r:id="rId22"/>
    <p:sldId id="265" r:id="rId23"/>
    <p:sldId id="315" r:id="rId24"/>
    <p:sldId id="316" r:id="rId25"/>
    <p:sldId id="262" r:id="rId26"/>
    <p:sldId id="296" r:id="rId27"/>
    <p:sldId id="298" r:id="rId28"/>
    <p:sldId id="290" r:id="rId29"/>
    <p:sldId id="297" r:id="rId30"/>
    <p:sldId id="263" r:id="rId31"/>
    <p:sldId id="306" r:id="rId32"/>
    <p:sldId id="313" r:id="rId33"/>
    <p:sldId id="314" r:id="rId34"/>
    <p:sldId id="317" r:id="rId35"/>
    <p:sldId id="318" r:id="rId36"/>
    <p:sldId id="319" r:id="rId37"/>
    <p:sldId id="309" r:id="rId38"/>
    <p:sldId id="310" r:id="rId39"/>
    <p:sldId id="289" r:id="rId40"/>
    <p:sldId id="282" r:id="rId41"/>
    <p:sldId id="300" r:id="rId42"/>
    <p:sldId id="283" r:id="rId43"/>
    <p:sldId id="287" r:id="rId44"/>
    <p:sldId id="301" r:id="rId45"/>
    <p:sldId id="304" r:id="rId46"/>
    <p:sldId id="305" r:id="rId47"/>
    <p:sldId id="308" r:id="rId48"/>
    <p:sldId id="292" r:id="rId49"/>
    <p:sldId id="269" r:id="rId50"/>
    <p:sldId id="270" r:id="rId51"/>
    <p:sldId id="271" r:id="rId52"/>
    <p:sldId id="272" r:id="rId53"/>
    <p:sldId id="285" r:id="rId54"/>
    <p:sldId id="286" r:id="rId55"/>
    <p:sldId id="307" r:id="rId56"/>
    <p:sldId id="284" r:id="rId57"/>
    <p:sldId id="280" r:id="rId58"/>
    <p:sldId id="281" r:id="rId59"/>
    <p:sldId id="273" r:id="rId60"/>
    <p:sldId id="274" r:id="rId61"/>
    <p:sldId id="294" r:id="rId62"/>
    <p:sldId id="295" r:id="rId63"/>
    <p:sldId id="27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3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6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0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3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5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6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3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3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AF3AD-E9B0-4073-A2EC-82F233EBA112}" type="datetimeFigureOut">
              <a:rPr lang="en-US" smtClean="0"/>
              <a:t>7/3/2015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8938-96BC-4BEE-8B45-12595BF8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God in Unexpected Places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Sherry\Pictures\El Salvador 2007-\El Salvador 2015 Sherrys\SAM_2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herry\Pictures\El Salvador 2007-\El Salvador 2015 Sherrys\SAM_2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erry\Pictures\El Salvador 2007-\El Salvador 2015 Sherrys\SAM_2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lt;b&gt;Departments&lt;/b&gt; of &lt;b&gt;El&lt;/b&gt; &lt;b&gt;Salvador&lt;/b&gt; Named - &lt;b&gt;El&lt;/b&gt; &lt;b&gt;Salvador&lt;/b&gt; &lt;b&gt;maps&lt;/b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SA States and Capital &lt;b&gt;Map&lt;/b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Sherry\Pictures\El Salvador 2007-\El Salvador 2015 Chalatnango\Image_00001 - Copy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4038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SA States and Capital &lt;b&gt;Map&lt;/b&g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953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Sherry\Pictures\El Salvador 2007-\El Salvador 2015 Chalatnango\Image_00001 - Copy - Copy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9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SA States and Capital &lt;b&gt;Map&lt;/b&g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herry\Pictures\El Salvador 2007-\El Salvador 2015 Chalatnango\P1070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5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Sherry\Pictures\El Salvador 2007-\El Salvador 2015 Sherrys\SAM_2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herry\Pictures\El Salvador 2007-\El Salvador 2015 Chalatnango\4548310358876a74a043702189765a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herry\Pictures\El Salvador 2007-\El Salvador 2015 Sherrys\SAM_2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"/>
            <a:ext cx="9144000" cy="685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/>
              <a:t>El Salvador 2015</a:t>
            </a:r>
            <a:endParaRPr lang="en-US" sz="7200" dirty="0"/>
          </a:p>
        </p:txBody>
      </p:sp>
      <p:pic>
        <p:nvPicPr>
          <p:cNvPr id="22532" name="Picture 4" descr="C:\Users\Sherry\Pictures\El Salvador 2007-\El Mozote\SAM_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848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0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erry\Pictures\El Salvador 2007-\El Salvador 2015 Sherrys\SAM_2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herry\Pictures\El Salvador 2007-\El Salvador 2015 Sherrys\SAM_2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herry\Pictures\El Salvador 2007-\El Salvador 2015 Sherrys\SAM_2261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8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herry\Pictures\El Salvador 2007-\El Salvador 2015 Sherrys\SAM_2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herry\Pictures\El Salvador 2007-\El Salvador 2015 Sherrys\SAM_2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erry\Pictures\El Salvador 2007-\El Salvador 2015 Sherrys\SAM_2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erry\Pictures\El Salvador 2007-\El Salvador 2015 Chalatnango\24356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erry\Pictures\El Salvador 2007-\El Salvador 2015 Chalatnango\imagen.as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herry\Pictures\El Salvador 2007-\El Salvador 2015 Chalatnango\P1070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2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erry\Pictures\El Salvador 2007-\El Salvador 2015 Chalatnango\85189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8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herry\Pictures\El Salvador 2007-\El Salvador 2015 Sherrys\SAM_2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erry\Pictures\El Salvador 2007-\El Salvador 2015 Sherrys\SAM_2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erry\Pictures\El Salvador 2007-\El Salvador 2015 Chalatnango\9636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erry\Pictures\El Salvador 2007-\El Salvador 2015 Sherrys\SAM_2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erry\Pictures\El Salvador 2007-\El Salvador 2015 Sherrys\SAM_2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herry\Pictures\El Salvador 2007-\El Salvador 2015 Sherrys\SAM_2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erry\Pictures\El Salvador 2007-\El Salvador 2015 Sherrys\SAM_2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erry\Pictures\El Salvador 2007-\El Salvador 2015 Sherrys\SAM_2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erry\Pictures\El Salvador 2007-\El Salvador 2015 Chalatnango\11001868_909670245739250_23483148540434777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erry\Pictures\El Salvador 2007-\El Salvador 2015 Chalatnango\11017565_909670249072583_247811833916067505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herry\Pictures\El Salvador 2007-\El Salvador 2015 Chalatnango\P1070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erry\Pictures\El Salvador 2007-\El Salvador 2015 Sherrys\SAM_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herry\Pictures\El Salvador 2007-\El Salvador 2015 Chalatnango\10014670_10204044921980401_30737081062501891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erry\Pictures\El Salvador 2007-\El Salvador 2015 Chalatnango\P1070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5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herry\Pictures\El Salvador 2007-\El Salvador 2015 Chalatnango\10345570_909670625739212_30307016123437881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herry\Pictures\El Salvador 2007-\El Salvador 2015 Chalatnango\11012624_909670689072539_666188873608847977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2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erry\Pictures\El Salvador 2007-\El Salvador 2015 Chalatnango\P1070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erry\Pictures\El Salvador 2007-\El Salvador 2015 Chalatnango\1609679_909670439072564_633262767817188829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erry\Pictures\El Salvador 2007-\El Salvador 2015 Chalatnango\1907558_909670485739226_237045324259177909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erry\Pictures\El Salvador 2007-\El Salvador 2015 Chalatnango\10394071_909670745739200_807410133261612678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herry\Pictures\El Salvador 2007-\El Salvador 2015 Chalatnango\P1070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herry\Pictures\El Salvador 2007-\El Salvador 2015 Sherrys\SAM_2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herry\Pictures\El Salvador 2007-\El Salvador 2015 Sherrys\SAM_2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herry\Pictures\El Salvador 2007-\El Salvador 2015 Sherrys\SAM_2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11"/>
            <a:ext cx="9144000" cy="67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erry\Pictures\El Salvador 2007-\El Salvador 2015 Sherrys\SAM_2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93"/>
            <a:ext cx="9144000" cy="676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erry\Pictures\El Salvador 2007-\El Salvador 2015 Sherrys\SAM_2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" y="0"/>
            <a:ext cx="9074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herry\Pictures\El Salvador 2007-\El Salvador 2015 Chalatnango\11001832_909671142405827_1040029627379463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herry\Pictures\El Salvador 2007-\El Salvador 2015 Chalatnango\11009404_10204756159278880_777731782501563205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herry\Pictures\El Salvador 2007-\El Salvador 2015 Chalatnango\10269541_10203264022472801_51165258043315100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3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herry\Pictures\El Salvador 2007-\El Salvador 2015 Chalatnango\10989141_909671299072478_89874860458350430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herry\Pictures\100_3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herry\Pictures\100_3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erry\Pictures\El Salvador 2007-\El Salvador 2015 Sherrys\SAM_2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erry\Pictures\El Salvador 2007-\El Salvador 2015 Sherrys\SAM_2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erry\Pictures\El Salvador 2007-\El Salvador 2015 Sherrys\SAM_2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23" y="0"/>
            <a:ext cx="5417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herry\Pictures\El Salvador 2007-\El Salvador 2015 Chalatnango\P108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172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herry\Pictures\El Salvador 2007-\El Salvador 2015 Chalatnango\P108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5486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herry\Pictures\El Salvador 2007-\El Salvador 2015 Sherrys\SAM_2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erry\Pictures\El Salvador 2007-\El Salvador 2015 Sherrys\SAM_2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erry\Pictures\El Salvador 2007-\El Salvador 2015 Sherrys\SAM_2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4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herry\Pictures\El Salvador 2007-\El Salvador 2015 Chalatnango\P1070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9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</Words>
  <Application>Microsoft Office PowerPoint</Application>
  <PresentationFormat>On-screen Show (4:3)</PresentationFormat>
  <Paragraphs>2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Finding God in Unexpected Places</vt:lpstr>
      <vt:lpstr>El Salvador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Salvador 2015</dc:title>
  <dc:creator>Sherry</dc:creator>
  <cp:lastModifiedBy>Sherry</cp:lastModifiedBy>
  <cp:revision>17</cp:revision>
  <dcterms:created xsi:type="dcterms:W3CDTF">2015-06-29T02:38:33Z</dcterms:created>
  <dcterms:modified xsi:type="dcterms:W3CDTF">2015-07-03T23:00:52Z</dcterms:modified>
</cp:coreProperties>
</file>