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  <p:sldId id="265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91" autoAdjust="0"/>
    <p:restoredTop sz="94693" autoAdjust="0"/>
  </p:normalViewPr>
  <p:slideViewPr>
    <p:cSldViewPr>
      <p:cViewPr varScale="1">
        <p:scale>
          <a:sx n="90" d="100"/>
          <a:sy n="90" d="100"/>
        </p:scale>
        <p:origin x="-12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D5BB-6532-46CF-B86B-1DD7F488AF8E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05E7F-6A80-462C-B27C-F296F9788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34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D5BB-6532-46CF-B86B-1DD7F488AF8E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05E7F-6A80-462C-B27C-F296F9788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8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D5BB-6532-46CF-B86B-1DD7F488AF8E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05E7F-6A80-462C-B27C-F296F9788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821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D5BB-6532-46CF-B86B-1DD7F488AF8E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05E7F-6A80-462C-B27C-F296F9788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8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D5BB-6532-46CF-B86B-1DD7F488AF8E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05E7F-6A80-462C-B27C-F296F9788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9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D5BB-6532-46CF-B86B-1DD7F488AF8E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05E7F-6A80-462C-B27C-F296F9788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1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D5BB-6532-46CF-B86B-1DD7F488AF8E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05E7F-6A80-462C-B27C-F296F9788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8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D5BB-6532-46CF-B86B-1DD7F488AF8E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05E7F-6A80-462C-B27C-F296F9788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8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D5BB-6532-46CF-B86B-1DD7F488AF8E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05E7F-6A80-462C-B27C-F296F9788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74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D5BB-6532-46CF-B86B-1DD7F488AF8E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05E7F-6A80-462C-B27C-F296F9788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8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D5BB-6532-46CF-B86B-1DD7F488AF8E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05E7F-6A80-462C-B27C-F296F9788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5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1D5BB-6532-46CF-B86B-1DD7F488AF8E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05E7F-6A80-462C-B27C-F296F9788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4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com/url?sa=i&amp;rct=j&amp;q=&amp;esrc=s&amp;frm=1&amp;source=images&amp;cd=&amp;cad=rja&amp;docid=RAuD6KkSQjMtwM&amp;tbnid=jkPTRCW28TCIgM:&amp;ved=0CAUQjRw&amp;url=http%3A%2F%2Fendtimeheralds.com%2Fprayer%2Foh-lord-teach-us-pray%2F&amp;ei=nXL0UaL_NYPo8wTP4IDAAg&amp;bvm=bv.49784469,d.eWU&amp;psig=AFQjCNF_HP3kGg-u0e3TC6odVr0m79l5hg&amp;ust=1375060927870563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/url?sa=i&amp;rct=j&amp;q=&amp;esrc=s&amp;frm=1&amp;source=images&amp;cd=&amp;cad=rja&amp;docid=vzci3S46Wu3oPM&amp;tbnid=cTVHlfXX_yk9XM:&amp;ved=0CAUQjRw&amp;url=http%3A%2F%2Fwww.flickriver.com%2Fgroups%2Fgodlycreatives%2Fpool%2Finteresting%2F&amp;ei=XnH0UfzRL4TU8wT2qYDIDg&amp;bvm=bv.49784469,d.eWU&amp;psig=AFQjCNGLLjIIJIGDtzaNb1e79qMhS56h1g&amp;ust=1375060025628206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frm=1&amp;source=images&amp;cd=&amp;cad=rja&amp;docid=KiMOY-uJYT2v9M&amp;tbnid=uRGqYbdCc5nWqM:&amp;ved=0CAUQjRw&amp;url=http%3A%2F%2Fen.wikipedia.org%2Fwiki%2FLord's_Prayer&amp;ei=Z3T0UaDvEIjY9QSL6oCwBg&amp;bvm=bv.49784469,d.eWU&amp;psig=AFQjCNF_HP3kGg-u0e3TC6odVr0m79l5hg&amp;ust=1375060927870563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/url?sa=i&amp;rct=j&amp;q=&amp;esrc=s&amp;frm=1&amp;source=images&amp;cd=&amp;cad=rja&amp;docid=0dzN5tTnEp3bQM&amp;tbnid=dwk1uvr0WRbgUM:&amp;ved=0CAUQjRw&amp;url=http%3A%2F%2Feunicena.blogspot.com%2F2010%2F06%2Fknock-and-door-will-open.html&amp;ei=VHD0UaD6CIrq8gS2iYHQAQ&amp;bvm=bv.49784469,d.eWU&amp;psig=AFQjCNGLLjIIJIGDtzaNb1e79qMhS56h1g&amp;ust=1375060025628206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/url?sa=i&amp;rct=j&amp;q=&amp;esrc=s&amp;frm=1&amp;source=images&amp;cd=&amp;cad=rja&amp;docid=MAD8cuWVFbY9UM&amp;tbnid=JGd4W5KhGibVuM:&amp;ved=0CAUQjRw&amp;url=http%3A%2F%2Fourjourneywithgod.wordpress.com%2Ftag%2Fknocking-on-heaven%2F&amp;ei=lHD0UdHFB4TQ9ATVmIHABw&amp;bvm=bv.49784469,d.eWU&amp;psig=AFQjCNGLLjIIJIGDtzaNb1e79qMhS56h1g&amp;ust=1375060025628206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hQSEBUUEhQWFRUWFBcVEhcWGRkaGBYXFxoWFxoWFhcYGyYeGhovGxwUIjsgJScqLCwsFR89NjAtNycrLSkBCQoKDgwOGg8PGiolHyUqNCwvLS0qLDQ1LDIxLS4yLCwtKSwsLC8sLTUsLDQuNCwsKSwpLCwpLSwsLCwsLCksLP/AABEIANoA5wMBIgACEQEDEQH/xAAcAAEAAgMBAQEAAAAAAAAAAAAABgcEBQgDAgH/xABOEAACAQMDAQcABwUEBgMRAAABAgMABBEFEiExBgcTIkFRYQgUIzJCcYEzUoKRoRUksbIlNXN0k7MXYpIWGCY0Q1NUcnWEosHD0dLj8P/EABoBAQADAQEBAAAAAAAAAAAAAAABAgMEBQb/xAA4EQACAQIEAwUGAwgDAAAAAAAAAQIDEQQSITFBUWETcYGx0QUUMpGhwULw8RUiIyQzNFLhJXKC/9oADAMBAAIRAxEAPwC8aUpQClKUAqv+9HvNGnL4MSk3Mke+MkDZGpYrvbJ5PD4GOq8/NgVz39IP/WcX+6R/82eu/wBn0Y1ayjPYpN2RaHdLrNzd6f493J4jvK4Q4RcIuFwQiqPvB/6VNKiXdTppg0i2Ukksni8jGBKS4XHwD+tS2ufE27WWXa7LLYUpSsCRSlKAUpSgFKUoBSlKAUpSgFKUoBSlKAUpSgFKUoBSlKAUpSgFKUoBXOnf3do+qhVJLR28aSewYl5AB/C6n+Kui6597/NM2alFLuGJYVyMjKlGKnj0XBXBPU7vavU9lNe8a8mZ1Ni9tGgVLaFFGFWKNVHXACgAZPPSsyvO3UBFAOQAAD7j0PFeleY3d3NBSlKgClKUApSlAKUpQCtL2l7Y2tgga6lCbs7FALO+P3VUZ9uenPWt1VKfSKZM2gw3iYlIbPl2eTIx75xz8HrnjqwlFVqqhLZlZOyuWr2a7TwX8HjWzFk3FDkEFWABKsD64Kn9RW2rRdiOz31GwhgOzeq5kKDAZzyx9z7ZPXA6dK3tY1VFTahtfQlClKVmSKUpQClKUApSlAKUpQClKUApSlAKoD6QTg6jAvA/uqknHOGklHJzyBg8emT71f8AXP30g4yNShb0NqoB+VkmJ/xX+den7L/uF3MpU2L7s02xoAcgKoBHQ4AGRXtXhYOTEhPJKKSfckCvevNe5cUpSoApSlAKUpQClauDtPbPdNapKrTqpd0XJ2hSAdzAbQckeUnPxWn7Td59lYzrBO7FzgvsXeIwehkwePfAycY45GdY0aknlUXfci6JZVKfSKiG60bLZxKuNvlwdhyXz1z+HHvzxzbuj65BdxCW3lWVD6qeh9mHVT8EA1T/ANIa6ZprSFWJ8rv4YP4iVVW2+/3wD+fzXZ7Oi1iYp9fIrP4S4dF1AT20MwGBLFHIB7b1DY/rWbWNplgsEEcKZCRxpGmeTtRQoyfU4ArJrgla7tsXFKUqoFKUoBSlKAUpSgFKUoBSlKAUpSgFUp9I4c2X5XP/ANCrrqmPpGx+WybcMgzjbzk5EJyOMYGAOv4h15x3+zf7mPj5MpP4S3tO/Yx/7NP8orJrG079jH/s0/yismuF7lxSlKgCvO4uFjRnchVVSzE8AADJJJ9MV6VS/e52yF3PFplowcPKgnZTwXLALECOCBnJ4PO31U10Yeg608q24vkiG7Hjd/SJfxD4dohjDNgtIQzLztJwuFPQkc//ADrc9p+0t1qeifWdPbwgPEF5EpzIFQHcqyccbcNgDcQ4wRyDG+2XcoYRdzwMqwQwo8KsxZ3KKvi7yRgHh2GDySAAPT27idX2Qagj7mjSMTbeCOFkD4B4yQE/7Ar2JU8P2SrUFrFr9PqZXd7Mj3dj2qXT4764eMs3hIkTgn9o7MRGfTnBfJ9IT1zitxofcRcXUCzz3IieXzlShkbDchnbePMeuOevXNRPu40pry+htSxEJkE8qjofBVjk4xjIJXOeN9dE9ue0w0+wluMAso2xKehkY7VzyPLk5PIOFOKvjK06VbLR+KVvRLXxEUmtSrIZLXs1cYFxPc3DRETQoESLna0ZkLZKnG7GNx59AcNrNT7SLrOs6c8MTqQYlljJ6bJWlchxjI8PJzweDWx7u+7pdUt7i9vHZpZzKkLHBCsRgzlQRuIY4C8AbTxyMft32bi0/tBpcSDjwogzIAhkkHiR+Iw5HJC5HqM85OaKVJTkrt1End+H56jXwLzpSlfOGwpSlAKUpQClKUApSlAKUpQClfE0yopZyFVQWZmOAoAySSeAMetRGDWLvUQWsmW1tvMEuJI98sxzjdDESFWPr53yTx5etaQpuWuy5kXJhmv2oa/dwXXEuo6i5Jy+J9qseuAgXCjPOBX3bdlLu0wbS9kmQDmC9+0DdOFmUB4+M+jD4q/Zw4T17mLsl9Uh35wyT6lY26FTuQCNOhDyybCWP7p2xj+FqtPs32oFyZI3jaC4hIE0L8kZ6OjDAeM4OGAGcdOlVF36XTQatazRsN6QRso5ypjmlZSfgn/Ka7PZ8JRxFnvZ+RWb0L3RcDA4A6flX1VN2f0ikw3i2jDnybJAePZtyjn5Fef/AHxw/wDQT/x//wBNZ/s7E/4/VeozxLopVD3X0ibgj7O1hU56szuMfkNvPzmtHed+Gpuu0SRx/wDWSMbvX97cB/LPFax9lYh72Xj6EdojpNq4/tLx7W9WQHLwzhskZyUbkkE+uD/Ot9oGsalqF3FbC8uT4sg3YlfCr1d8bgMBcnHx+Vbjvo7Gvb33jxoxiuMYb7322MMh5J3HG753HHQ16OEorC1HSnJNyXl+foUk8yui2O9S+xody8ZGGjjAIwQUkkjU4/NWPPzVXaMJLHszPcIAsl5OIt2TkwAMnAzgHd44z1w2fbG70TULvWoItPaA21tCI1vJfMWcRbSsceVAVjhcg7uufTB3Pe32OnuYbO2sYMojPkKVWOMBVVd2SPTdzz0PqeeWjajahNrWV33La/yLPXUjP0eNJ3XFxcZ/ZxrEBznMh3Z9sYT+tbH6Rkx2Wa+hadupx5REOnQ/ePPUc46mt73Odh7nT1ufrSqpkaMJtcNkIGyeOAMtj34PpjOz70O786pBGI3VJomYxl87SHA3K2AcZKoc4ONvzUSxEPfu0b/d5+HqLPJYw+5S7jGiodwAjebxixGFO4sST6DYVPNQtL2HUu1cbI/iwoVKHLAZgjLDZ8eKN3sefQ867Tu5XVMyRtIkMJOJD4p2yqpGGCICW6kgOB09K8e7NkXtCv1ZT4BknjjJB+54chUk/vEKDz7niuhU6adWrCd209uF+vMi70TOjKVg6lrlvbjM80UXGftHVeOegY89D/Ko5fd7mmRDP1pXPoI1dz6ey4H6kV4UKNSfwxb8DW6JjSqxPfxbvL4dva3M5PA2qu5jnHlQEsR09jz0ryHeBq8rF10+O0t1GZJLzxFCAfeZmJQkcjhUJ/P039yrfiVu9ojMizL29jhjaSV1jRRlmcgKB05J4r6tbpJEDxsro33WUhlPpwRwa567c9s7jWrtbSyVmhBPhovlMpXkyvkjC+oDYwOvPSx+z/d3eWWneBbXoimZzJI3h+ImcACOMMcIMjltpJyeOlaVMGqUIupK0nw6dSFK70LDpUDkuNctQGaO1v1AAZYyYZeM5bzeQ9PQZyRgV96b3sQFlivYpbGZmKlZ1IjyOQRKQBjGOSB19sE8/u02rxs+5/bf6Frk5pX4rAjIOQehFftc5IpSlARDt6rXD22njcFunZrhhni3g2vIuR0LExrnp5j71LYowqhVAAAAAHQAcAD4qC6wWi7R2bufs5rSaGMZ6SITIxwfcFBx1P5VPK6KqtCC4Wv9X6W8CEKUqstc7YXlvrgSZjFYKmRiFnEw2DOGRGO/xDjqoAX55rSoyqtqPBX/AEDdiRdtYWjls7qJtsiXUVu/XDw3LrG6EA467GGehQVB+9Du5vtR1NXiSMQ+FHGJDIOMF2JdD5gcseFBGMHqTiXafPLqk8Uktq8FnA6zw+NgSzzAERsYxnbGoYtyclgnsRU1rohXnhmrWzJPwv3fnUi2YpFfo5vuGb1duOSITnOPQeJjr818N9HSXPF5Hj0zE2f89XjSr/tPE/5fRehGSJT9r9HSEZ8S8kbpjZGqY985Zs+ntUjse5HTIwN0TykHOZJG568EJtXHI9PQfOZ7Ssp47ET3m/LyJyo1OgdlLWyUrawrEG+8Rks3tudiWI68E8ZrbUr5kkCgliAAMkngAD1J9K5ZScndu7LHN3fLrM7avKjO4SIIsS7jhQ0aksAOhbcc+uDjpVr9zOhLb6XG4Zmaf7V8k4XqAqr0HA59SSfgClO9LVI7jVriSJ1dCUVWQkqdiIhwcDPIPI49iRzW9ue+65W0itrSNYBHEkfiHDudiquVG0IvQ/hPXjFfSVsPUq4anTpq21/l6mCaUm2dDT3CopZ2CqBlmYgAD3JPAqKap3s6ZAWDXKuy54iDSZOM4DKNvx1xmqlsuxOtartNy8qwnzhrhyF5wcpEOc4OR5QOOoqdaL3A2UYzcSSXDfn4afoEO7/4q814bDUf6s7vlH1NMzeyMPU/pC2/hn6tbzNJ0Txdip+Z2MzH8sfqK1Da3r+pAC2ha0hYdUHhKdxJL+JJ5zznlP6mrd0Tsta2ibLaBIxnJIGWJ9y5yxP5mtrVPeaNP+lT8Za/QZW92VBZfR9Vjuu7ySRzt3bFA6dRvcsTxgA4HTpUz0jur023HltUkJ6tN9qf5PlR+gFSylYVMZXqbyfl5EqKRjWGmRQLthijiX92NVQfyUAe9VZ3y6k91cW2lW/35HWSU84GSVQNtydo8znI4AQ+9WfrGrx2sEk8zbY41LMf8APdicAD1JFVd2Ovo7SGbWtSJE122IAPM3hEAqsajAyceuABGvTJrXCJpus1drRdW/TciXInXYrsJb6bDsiG6RgPGlP3pCP8q+yj+p5MkrF0zUUuIY5ojlJEV0JGDtYZGQelZVcdSUpSbnuWQrF1LSoriMxzxpKh6q6hhn3APQ9eetZVKqm1qiSvbyxu9HDSWmbmwXlrVifFgHq0EhBLIOu09Bn5aptpGqx3MEc8R3RyKGU/B9D7EHII9CDWZVevfHStVWJmP1O/ZmXd0guSeVXHAViRxgctn0Oepfx1b8S17/8AfmV2LCpSlchYi/eF2Xa8tD4PluYWE1q4OGWRecBsjGRxnOAcH0r97E9uI7+Ij9ncR4W4hYYZH9cA8lc55/nipPUT7Yd2trqB3sDFOB5Z4+HyBhd46OBx88cEV005wlHs6m3B8vDkQ+aJZSq0ex12wRUgki1CMH/yoKzAZ6EtIMj53MRX4vfQYR/f9PurY5IyF3J/Nwnx79at7pOWtNqXc/s9SM3MsylVvZd/WnOxDiaID7rMgIb9I2Yg/mKzf+mzS/8Az7/8KX/8ah4SuvwP5DMid0qrde7/AK0iwLaN7gkck5iQfqwLE/w/rUVn799QnyltbxqzHCbVeVxk8ADOC3Qfd/StYezsRNXy27yHNF9swHJ4qLa13n6dbAl7mN2GfJEfEbI9MJkKf/WIFVDP2G13UWBufE2nn7eRVRfX9kp4/RPapPoX0eo1Ktd3BkA5aOJdoJ448RiTjr0AP5Vr7rh6etWpfpH1IzN7I1naHv7nlbw9Ph8Pd5VeQb5STj7sYyoOcjB35qPwdhtZ1OTM4mA/fumdFHT7qsM45/CuODV9aF2Ls7PH1e3jRhkB8Zk56/aNlv61uat7/TpaUIJdXuMje7OULPswU1eOymG7F3HDJgMAyl1DEdG2lcnPBxzxXTOldkrO2wYLaGMjoyou71/GRu9T61UGn6isvbEswCbZpYl6YLRwvECScckjP5kCrA70e34022xGQbmXIhB52D1lI9h6Z6n8jW2NlVrTp01u4p/MiNldmy1PvG0+3m8GW6jWQZ3Abm2lc5DsoIVuDwSDWR2a7Z2t+ZRayb/BYK/lYDzZwy5HIOGH8J+M8+a12E+r6TDfTSsZ7mRTHHjjY4dtzNySxAVvTG71NW93KWMcWnAIsgkY+JOzxuqlmyAqMygMFVQDgnBJ96wxGEo06OeDbd7dOpKk27Gz7T9vXtpzBBY3N1Js35jUiME9FL4Pp1IBxkeucQS9+kLIm5DYeHIpwQ8p8pHUMvhKc/H/APG1tb7S21oubmeOIEEgMw3Nj91fvN+gNcrdotQSa/nmyXjkuJHyPIzIzk8ZB2nb7g49q19n4elWTzw243ev2Im2uJ1r9aCxeJLtjATdJlvKmBlssccDnnjpVKdpe/udi4soVWIEos0gLMchsELwqH8QBz93kdRX336dtnLjT4jhQqvcEHli3KxEDoAMMc9SR7c/faLu1uXj0+wt4vDi2eNdy53ILghVd39SwAIA9d2BgAkRhsPSpqM66X721+CXHqTJt6I8n1OW50jTbW6kdzfXTGSVydy28MmWyxJLHkEE8ADnoDUK7ye2X9oXeY8rbxDw7Zeg2jGX2+hOBx6BVHpW275cQ3sFtEcLbWcUQwfffkkDhSVIz7jFZHbnsYLTQ7ByftPFcyAYILXCB85HqFijX55+K9Ch2cHCb/E3bpe7v8rIo76otTuevfE0a3yclA8ZyckbXYAfHl24HtivvUu3rPMbfTYDdyqQJXztt4cjPnmxgnHovt78VWnZO+8PQVghkKS32oC1ZwpzGH2Kx5Pm+zA5GP2noRV4aRpEVrCkMCBI0GFA/qSepJPJJ5JNePiYQp1JSkr3bsvuzSLuiOG31o7T42nqQfMoinKkHGcsX3cc4xjPr8ecvaLUrU5u7OOeEHzy2bMWUZ+99Xk87DkcAnG0+lTOlcvbJ7xXl5FrGFpOsw3UYkgkWRM4yvoR1VgeVYccEAjNRrvd0zxtIuMJvZAsicZKlGUsw/JN/wCma/bixW01eB4fKl6s0dxGDhTLEhmSYJ+9hXUn5X9dt23k26beHBP92m4HXlGFXgslWEo9GvmRujw7vdba70y2mc5do9rn3ZGMZP6lc+3NKiX0fZCdNlBJIF04X4HhwnA9hkk/rX7VcVBQrSiuZMXdFnUpSuckV+Fc9a/aUBrbjszaybt9tA27O7dEhznrklea0zd1emE5+px8+28f0DVK6rmXvAlu9ZjsbFkEUTb7qRgG8QJ9+OPrgchc8HdnnA83VR7aV8kmrK71ZV2JZZ9irGJdsdpbgcD9khJx7kgk/qa28UKqAFAUDgADA4+BX3X5mueU5S3dywJxUeh7xNOZwi3kBYnA84wT8MeP681vpyNpz0wc/Ncy90lgJtZg8m5ELykHkKFRijc+ocx/riuzC4aNWE5yb/dV/MpKVmjp6vw0zQ1wlznXRZgnawkqD/fp1x6Av4qg8j0JB/SsDvfy+uTqWxzAilj5VBhiP6DJJ/U1lXJZe1fkQqf7RXy8nILrufn0Kln+N3xW97/OypWaO9iRiHTZcMqnarJtCOzDoSDt5x+zHvX1MZqOIpt8YW+5hwfeTrsz3VQQGOW6d7u4jwVeVmKRkdBHGTgAHpnOCARipL2n15LKzmuX6RpkDnzMcKi8A4y5UZ9M88VAdK797Uxxo0VzJNsjUiNFPiSEAMEzJn72evWsntPo2o6zbtGY47GDh0WY75pXGCu8JxEvX3b4rx50qjqJ4h2V+PLovRGl1bQhnd12dfW7ya81DMsaeXG4gGQ4ZYwo5EYUk4GOWHXmozb6bCO0IhQKsI1AIoOWXasuAnPUHG3n3qVdkux+vac0n1eOMK4y6u8TK5UNtxht4bk4wR1GfiA9lFYarah9wf65Bv3Z3bvGTO7POc5617cHeVRxknHLZJPbwMnwJP2jjWXtTtZV2tfQIygcMMxKc/J6n3JNdHCqH7y+x15DrKXdnFJL4jpNGVQuEmTGVbrxlVbJwMNj8JrKtdZ7SXZEHhvBuYFpmh8LYo6+cjpyDgDcdvHqD5+IpLEU6coySSjxZdOzZqO3GlC67U+BtLrJLbLIFPOwRxGTn0wgc/pU1+kH/q2D/e1/5U1afsr2CvLXtAslwslzHiRvrTdCxi+83mJBydgB/Tpx7d+V21xdWOnxHLO+9kPClpGEURLf8b8s/NXzKVejGLuox38NfIcGY9zaLYW+g3TIPBj5nBJIVrhVYzHGeRlm49VUD0q6UcEAg5BGQR0I9xWv1jQIrm1e2kX7J02YH4QMbSvsQQpHyBVb9j+0c2kT/wBnao4EGP7ncEYjwPwbsfd59T5CuDwRjgl/MwuviV9Oabvp1Vy3wlo6mZPBk8HHi+G/hZ6b9p25+N2KqXsR3nXNu8sOricvjMH2B8RmB86AKo3cEMD0AB56Vb1vcpIoZGV1PRlIIP5EcV9swAyTge/pXPTqxhFwnG9/mizRF9Jsprq7jvbiPwEjidLaBsGQGUrvllOPIxVVXYM4555IqHd+nbZEg+oRkNJJtafB/ZoCGCn2YkA/kPkVuO3PfFbWkbJbOlxcHgBTmNMj7zsvBx+6Dn8utQzut7AzXl3/AGjfKSm8ypv4M0pOd+0Y8gPPoCcYBGa76FLJ/MVlaMdlzKN8EWZ3Z9ljYadHE4AlYmWfBz529M9OFCLxx5f1P5UrpXl1JupJyluy6VhSlKoSKUpQEC74e2clhZqIColnYoGJ8yKASzqvqegz0G4fFUz2Zs9Xhjd7KG5VZgoZ0iOWHIG12XcB5icqcdCTxx0TqnZC3uLqG5lUtJB+yBY7Ac5BKdMg4OfcD2FbrFelRxkKFLJGCbe9yjjd3KaisO1DxgGVU4zyYA/PoSqn3J/T8q8/+jvtBnP9ojOMf+Mz9P8Ah/Aq6aVT36S2jFf+RlKF7Q6V2ht4Hea7PgwqSXWdQSOnXAdieBhucmoF2P0W7ubkLY5EyKZAyuEKAYUtuyMdQOPf866f7Wdmkv7R7eR3QPg7kOCCpyMjowz+E8frgiv+4bT1hF+gcO6XAiOBwVTeA4b1BO7j02/NehRx1sPOWVZlwS015lXHVGj/AO43tJsZvrUmVxhPrJ3P8Lzt/wC0RWMO0PaKwIadJpI0wGDosqEH96SPLZ+d3/2q/aYri/aDek6cWu4tk6nMUXbwPrseoTwhFEieInLbAEERYcAlh97GOqirR7Q999shMNnG93Kwwm0fZlm6L++35BfTGfaA97vd49rPNdqYxbyyAqC/2niScuApAyN288E4FbL6PWlB7q4nPWKNEXn1lLZ49eEr0q0MPUoqva6irWv9CibTsWL2QtGhge91G3tLWY7mLRIEZIjhsSsfxbs55PpnmpJpmvW9xGZYJkkjUkMysCFIAJBPpwQfyNarvHKf2Vd+IhkXwG8oGfNxtb8g21s+gWqf0Af+CV//AL2n+azFeZCgsRHtG7PMl01Lt20Ly1LtFbwW/wBYllQQ4BDgghgRkbMZ3k+gGc1oIND0m+uY7mMQyTjZcK0blXOGyryIpGfMPxDORg+1Vl230Wd9E0uWLdJBFBmZVBwpYKQ7Bc8YDLu9PjcamPc7d6dMZpbSH6vclVE8RZmAX96LJ+4W/UED0xm7w6pUXUhJ3u1p3214i93YyJe8S4bX105Y40iDYdmyzuPBM2QQ2FyMYGCff2E6XVITL4IljMuCxjDLvCjgkpnIGfWqI7W6LJfdqHtmcR7yq7lzkRCAOR8sUyPbJ9q3XaKyGlXMNjo0e27ul+1mfLyCMscAFgVUcOxIHAjB+RephaclBRdm4p9OrbIUnqXPUJ0zsC/9rz6hcukmfLapjJjHADE4ADBQQOv3zzxUB7LahqGm61DbahcOyXB82ZDMshcMkbLnLKfFCLnAOBzxV61y1YSwztFpqS3XIsnmFYuoaZFOhjnjSVDyVdQwz74PrWVSuNNrVFivb7uagDh7G4nsW/EInYqfXoWBByB6446Vo9a7krq4kUyam8q4IzMrsy9CAB4mCM59vTrVvUrrjja8dc3zSf1K5UQDsh3NWdk3iSZuZAQUaVRtTByCqcjdnHJz04xzU/pSsKtWdV5pu7JSS2FKUrIkUpSgFKUoBSlKAUpSgPmVcqQOpBxVA9yZlg1ia3ZgPs5UnBb7zRMBlf3mDZ/hLVaPeN3gx6ZAON88gYQJ6ZGMu56hRkfn09yOfeyr34uDdWUUssqFtzpG0uGkVgSwAPPLHn1HrXtYGhKVCpfRSWl+ZlN6o6xqEdr+9yzsG8PJnl5ykRU7COgkYnCnPoMke3vC7LRO0GpZFzO9pGFHUCMsQOBsiwx685wP5YHi+i6FpEzJdNLdXEapmNkym5hv8qgBM428Ox4YfOMaeEpxlabzPlHX5ss5M1Vx2d1bX3W5YBIGZhD4j7Y4091QDc3tv25Yj44tvu87AppcDIH8SSRg0sm3bnAwqgZOFGW9erH8hHLLvbb+zJ7w2ojjjkWG0TfjxM8H8PAUY+6McEenH32R78bW5wl0Pq0pbAJ5iOen2n4f4gB8+2mI95qQcVG0E7WX51IWVMnHae2aSyuUQFne3mVFHUs0bAAZ+SK5ss1vzavpkdtJzM08q7G8QlVjAXB6AbM+53Vd3aLvisLOQxM0ksisVkWFM7COoZnKrnPHBNRLVPpELuxbWjMP3pnCk9eNiBvjnd+lTgo4inFpU731V9BKz4n2ulaleadposHktvBiZJt7vFl02KpI5LKcPjjHJ4HFbrux7s5rCeW5uZI2lkVkCRA7QGYOWzhR1H3QuAP5Vm97HaN7bR2YFo5pvDiXaeVLeZwDnI8quM16al2tksNDhumHjyCG33byRuaQJlmIyc8ms3Uqzp2iklKTXXnv4k2VyA95wntO0NvdRq0xcRNCgX7xX7NoFIB3N65xkeMOOlfOq6Hrc9/b6jJZqXQRsscbou1UYt4bhn3Bjlvf73xirxtZ1kRJF6MoZcjnDAEflxXtVFj3FRWRXStd8voMpVmldlrrUtVTUb6E20UAj+rQOQXJTLAkrggCTL+Yc5A5FWnSlcdas6rV9ElZLkWSsKUpWJIpSlAKUpQClKUApSlAKUpQClKUApSlARbvM01JdLuiyqWSCR0ZkVypUbjt3DykgEbhyM59Kh30eYo/qtywYmQzKHXHAUL5CPfOX/kP1lvesP8AQ13/ALMeuPxpUN+jrOxgu0J8oljYD2LKwJ/kq/yr1Kd/cZ/9l9ij+JFv1y53tWBi1i5BbdvZZR8B1Dbf06foPyrqOuae+6NhrEpYYBjiK9eV2AZ5+Qw49qv7If8AGa6ehFTY+9Atl1KXS7BSfDhSR7nBbq0jyyAdOdgRcjoZOpxU/wBU+j5aPzBNNCc5822RcewHlb9SxrC+jzooEVxcsgyzCKN/XaoDOoHtkpz8fFTHvJ7frpdurBd80pYQqfu+XG53I52jK8DkkjpyRriK9VYjsqD/AFerISVrs1N73a2Gn6fdPHFvk+qSgSSedtwicZQEYQk8+XH8qobsvYrNfW0UnKSXEMb4ODtd1U4PpwTUpj0a51Oxu9RvLo7Yc+EHOVaTKllCjiMYKqAFGS46AGtf3U6YJ9YtVbdhZDKSvoYVaRc8HjeqA/n8130E6VOo5zzNb9NCj1aJd346pJPqMFkpJRVjOwZGZZWI5zwTt2AH03N7mt7383ngafbWsa7Y3fBxjhIVXagz+an+D5qFd6KE9oWEJPiF7bGDgiTbEFCk4x+D+dZ/0gNVWS+ihU5MMXn5+60h3Y6ddoQ9fxDp64UqV5UEtrN+X3LN7lw9gNWFzplrKPWFVbHTdH9m2P4lNSCol3UWhj0a0U55jZ+Rj9o7yD9MN19RipbXg10lVkltd+ZqthSlKxJFKUoBSlKAUpSgFKUoBSlKAUpSgFKUoBSlKAr7vx1F4tJZUAIllSKQn8KnL5HzlVH6mox9HPOLzrjMPrxn7X0x1xjmpD39f6p/94i/weor9HbUcS3UGPvIkoPyhKEY/jH8vmvapx/4+Vuf3Rk/jLxrmPvj1Uz6vMCCBEFhUEAHCjJP5FmYj4I/IdOVRvanue1C9v7m43Qqrykxb5GJZBhVHlQ4wgHX2x81j7MqU6dRym0tCZptaE/7n7Zo9Gtg6lSRI4z6q8jsp/VSD+tUx3yX876rKs+4LHgW6nhRGQDuUeuTkk+p/LA6L0DS/q1rBBu3eFEke7pnYoXOP0r0vNJhmOZYo5DgqC6K3BwSPMDxkDj4qlHGKliJVWr3v5kuN1Y5otu0N/Ppr2dvCPqsUe6fw4ySQG3l3di2CWwTtxwvAABr17nNSWHV4N5AEgeLJOAGdTt/Mlgq492rpsRDG3AxjGPTHtj2quO1PcbaXJaS3JtpDjhQDD15Ph8Y4zwpAz6dc9kPaFKcZU5xyqXFa78WVyNalV97ts0OtTkOSWMcqnPK5VSAD8YwPgCsjXNJkXRBd3A3TXl8Jg4IOU8KXl9vCksXOP8ADpVvdqO6qC/uYZ7iSQmONY5VXAEoU7gSRyvV849xjGOdJrNxDeaxZ6ZFEpt7ImabaBtBjTyRjGQFB2gg9ScenOlPGKUIRj+FXl3L1ZDjuWXY2yxxJGgwqIqKPYKAB/QV71ga9qf1a1nnC7vBhkl25xu2KWxnBx0ppGrCa3hlbCGWFJdu7puRXIBOMgZ64rwcsmsxsZ9Kjej9pXl1C+gcp4VutqYmHBPjIWO5s4PIGMAdfWpEJASQCCR1GeRnpn2pODg7Pv8Amrg+qVArzvFnS4v4BaIWs4TOv22PEjDIcnyeU+GS2OeRj1ra6N22FxaROqoLme3knhty/wB7wyRjeVwBnbyfc+xrSWHqRV2vquV/Ii6JRSo92E7UnUbJbkxiPczrtDbsbWIzkgf4VIaynBwk4y3RIpSlVApSlAKUpQClKUApSlAKUpQFX/SBuSNOiUKSHuF3NjhdqOQCc8En49D8VDPo/wAu3UJRsZt0BXeq5CeZW85/CDgj5Iq+dR0uK4TZPGkqZDbXUMMjkHB9a9ordVztUDOM4AGcDAzj44r0YYxQwzo5d+JRx1uelKUrzi4pSlAKUqLdqO8qysCUml3ShSfCjG5+PQ44Qn/rEVeFOVR5Yq7IbsfPeH28TS7cOV3yyErDHnGSOrMeu0ZHT1YD1yI13J6NIUuNQuB9rduSpIAymSzOAOAC5Pp0QY4NRLSdDuu0d8bm53RWiHCe20N+yiJwC3XL44I5HQVfFrbLGiogCoihUUdAqjAA+MYr0K2XD0uxXxP4unQqtXc1Hbr/AFXe/wC6T/8ALaqr1vXIGt9OkEilI9Ou7WRvRZ2tEURHj7xPFXhTFc1DEKkrNX8eatyJauUFoaGK/Q3QK2ccOmfWwcBVlFqBbtKOuwSbs+gO3dxW87s0b+2JmZ/tdtz9ZRVkzkXHkNw7NsD4+6EGNoFXDStp43Omsu6tv/r86ciFEqXVB/pbWv8A2Sf+Ulb/ALtrvFhYR+C7brWQ+MFGyPDj7Mt1Bbg49dnxxO6VlPE5oZLcuPJWJUdSA9x4/wBDRf7SX/Oan1KVjWqdpNz5u5KVkKUpWRIpSlAKUpQClKUApSlAKUpQClKUApSlAKUpQCql03uMV72ea9k3xtMzxJGSN6s2/MjHkDkrtHt97pVtUrelXqUr5Ha5DSe542lokSKkaqiKMKqgBVA9ABwBXtSlYbkilKUApSlAKUpQClKUApSlAKUpQH/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220" name="Picture 4" descr="http://endtimeheralds.com/wp-content/uploads/2012/08/Lord-teach-us-to-Pray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09600"/>
            <a:ext cx="7315200" cy="624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104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hMSEBAQEBAPEBQQEBQUEA8QEBAPDw8PFBAVFBQQFBQXHCYeFxkjGRQUHy8gIycpLCwsFR4xNTEqNSYrLCkBCQoKDgwOGg8PGiwfHCQtKSwsKSksLCwpLCksKS0sKSkpKSwpLCksKSwqKSwpLC0sLCwpLyksLCksKSksKSwsLP/AABEIAMIBAwMBIgACEQEDEQH/xAAcAAABBQEBAQAAAAAAAAAAAAAEAAIDBQYBBwj/xABIEAACAQMCAwUEBgYHBgcBAAABAgADBBESIQUxYQYTIkFRMnGBkQczQmKSoRQjUrLB0VNydLGzwvAkgpOi0uIVQ1Rjg+HxNP/EABoBAAIDAQEAAAAAAAAAAAAAAAECAAMEBQb/xAAtEQACAgEEAQIFAgcAAAAAAAAAAQIRAwQSITFBUXEFEyIyYTOhFCOBweHw8f/aAAwDAQACEQMRAD8A8VAncTgjxAE5idAnQJPSoSEobTpQqnQk1C2lhQtILJQLStoXTtYfQsekPo2HSSyUVlO06QlLPpLelw7pCqfDukli0UqWfSTLZS9Th/SSrw/pHslFCtlJBZS9Fh0kqcO6QoNFHRsOkveF8N6Q224X0mh4XwrltKcr4LIxMTxPhu52lHWsp6VxfhW52mZu+HYztGxu0SSMk1tIWt5oKtnBKlrLRKKR6EhejLipbwapQikKl6UhanLOpRg70oAFe9OQskPenIHpwBA2WRssLZJEySEBWWRMsKZZEySEBmEjZYUaUa1LElkoE0xSYmKQlAwjhGyejTkAS0KUs7a1kdrQl5Y2vKI2WRQy2sZbW3DukOsOH5xtL+z4T0lTmW7CntuG9JZUOFdJoLXg/SWtvwfpJvFcDNUeF9IVT4X0mqpcH6QlOE9IymLsMmvDOkkHDOk1o4V0jhwzpHTZNqMmvDOkIo8K6TTrwzpCKdiBH5JwiktOEdJeW1mFhCUwI6K4X2K5ehXX9gGGcTLcQ4Vjym5IgV5YhhDGNdDKV8M82ueH9JW17Obq/wCG9JR3Vhz2lyI0ZOrawKtbzS17SV9e2kaEM/VoQSpSl5Wt4DVoRGQqKlKDvTlpUowd6MSyUVjU5E1OWLUI39HiuQ6gVpozncQ90AglZ4LbDtSBamByglSE1JA4jpCNkGIo/TOwiglNcywtqMHoU5b2dCQAZY200nDrPlAeHWnKa3hVjy2lch4sM4Zw/ltNZw3hnLaQ8J4dy2mrtLPAEolFsvU0kQW/DgPKGpbASYLOyyOGuymWRsaKYnQJ2czLlFIrOxTmZ3MYgoosxZkIKKKKQgooopCA1zahhKK+4fzmmg9e3BEeMh4y8Mwt1ZdJUXNpNxe2Mo7qy5xmPtMjXtYDVtpqK9nK+tZyiUqCoGcqW0He1mhq2kAuVA5ShzstWOuynehjnA67Q+5Mra8iQJOugKs0DcQyoIM6y1FL5BXEhdYS6yFxGFIMTkkxFCAVsOg+f/1LqxB22X4k/wApXWlr0H5y/wCH8OzjZfk3/VIIW/DWO31fxLfymt4VWbbej8RUMpuF8Gzjan+Bz/nm04P2eBx4aPxpE/54rHVFtwu6bbx0B/8AHUP+eX1Gqx/8ykfdTYf54PbcDVQNqPwoKP4mH07UDyX4IoldS/3/AKO3Gjq5/aX5Y/jHj3zoWdliT8ldnJ4P2r7aXNC4uf8AaroILqsiqlRsKBVfAxkYAC4nvM+ZvpF+vuv7dW/xassiuaFfQQ30kXK41XN+udxl2GR0y28fT+ke4O/6VfAZ56yB1+1M7wm9OkUW8YIypRTW0A/ZdBL7hdkiVKdTQB3bHKo2qkQwxrRWwaVQc9LAA42OcS2MLdULZd2vbutg5uL86fa8THT7/Ft8ZYUO3zEE97fED2iCSF951bSpr1ESjSBCuadLQqEaqf6R3h7y4Kn2joCsNQ51NxkETnD+IV0pvTR8LUzqGlDksuGwSNtvSboaRSV1+/8AgRzov0+kL/3b35j/AK5Kv0gD+lvPmP8ArmTSxx5SRLLpL/4DGJ8xmrft3j/zbv5/98jft4f6W7+f/fKIWeTykV9b4GIj0WMPzJFwfpDJIAq3pJOAAdyTsAPHFfdtq9IgVGv0yCRuDkDnuHPqJja1HeJeIMHDVNVXHImpUWqo+5UByp+YlGTSqPKCsjNE/wBIrkE97fEA4JzlQTyBOrAg1x29YY1PeDUNSlttSnkwy24kD3ylqVXIchayVSQqm4paENJag5asuoOdgVY8hAuH2wp40LqI9ut3ZqVSf2KSnakv3nwTzxMrhH0H3y8MNq9sW0l83mkc2KkL8y2JbWl4WUl3qn2SuGbYEE7/AJTF9p7upU3dXpKG8FNlJ1bHLlx4SfLGds/Gb3gdtmm27DAp+y7L9g+h3lGaCUbRowTbnyVt1eferfiaVFzdfeqfiM0t5Zj9qp/xKn85T3Nr95/xt/OZoo1TZQV7j7z/ADgdWt95/nLivbdX/E0Bq2/VvxGWIoZVvV+835SF6v3m/L+UPqUOrfMwapS6t84RaA2q/eP5fykTVOp/KFPT6n5yF06n5wgBi/U/lFJdHUxQgLqwpTU8Lt+UoOH2/Ll8preE2WccvlDyVmm4Pa8pvOEW2ADMvwXhfLl8ps7O00gcvliK0/QiaCoooo4RRRRSEFPmb6Rh+vuv7bW/xqk+mTPmv6Qhmvdf2uv/AI1SNDsEugDgtA01RayumrU2qqatOgiKM+zTINVz6Z8xLZuKqRppUyBy1OW/JNTY/EZm6N3UqaRUqO4X2QzEge6XNqk7mh0yk3KRmnOuEF29HPOXNlRxiBWlOXlnTAGTsBzM6c0oq30IrbpFhQ4KHXKiKnwQ+kM4Nx+irqrFlBOCzAaR7984ljx/tXRQ6bQJUc86vtU1937R/L3zz+X4rhgm1K1+DoR0OaUlHbT/AGBRwDJO3IDO0zfErDLH0mm4Z2uZTouSpRxg1AoVk2xnCjcRcZtaQXUlSmVP2g6kH5SrS/Ecea3de42fSZcbqSv28nnd3bYzKq4pTW3lkDuCCOkoryiBOiskZxuLsxyhKLpqihcEHI2k9Pi7LzRG66VDfAkH+6NuSJX1GmOUbYvRYceDmmHaiyowBWoyIjgkE6WNMAOCNwSoP559F7PY7ps+lL9xp5Jc3jsgRndlUeFSzFV28geU9h7Npmk/upfuNMedVFGjA7kQXhHqJTXOJf3tPnzlHdLMXJtoqK+JX1jLG5Era8NsVoDqmCVDCasGqCGxaBnMhaTsJCwhFohinSIoQGx4XS5Tb8Ft+UyXCafKb3gdHlGbEUTYcDtuUvoBwtMLD4UwNUxRRRQgFFFFIQU+au3/AP8A0XX9suP8WrPpWfNP0gn/AGi6Ocf7bX+OatSND7kB9FDY+U0FnM3ZVJorCpnAnf0mVRuzLVsvrYYGY6jcktpJOPTyjVG0iojDkzw+s1uXUTlKUnT8XxXsexwafHijFRXPr5H1X8REkpOdhGlPOOQ8zMVo1rljriqTtG0jjnOBcmdqjMiS6Du8hfe5HSZ++Iy2DnSd/Ue+XIJCzMtcH9NdFyfAmrHIHHmfdidDRaqenb28ryjFqdLj1NXw/DALgwGq011zwJHB+yx815Z6j/8AJjrlCrMp2Kkg+W4OJ3cGqhqL29nnNXo8mma39PyiCqdj7jPbOzA/VP8A1aX7jTw+qdj7p7l2U+pqe6l+40XU9ITTcyGXw5yiuxNDfrM/ezAzotFLdStrSyuRK+sIBGA1BBqghdQQapGQgK8gcQhxIGhFISIo6cjC0b/g45Tf8CHKYDg7cpv+BNyiSkWwibuw9mFwLh7bQ2PjdooyKpMUUUUsKxRRRSEFPmX6R/r7n+3V/wDFqz6anzP9I5Hf3ef/AFlfHv72pGj2B9FcazVKVNBRtqTUzuBppVXGMAqWIDqeexJyPmXw1HDoGRlyRuRkevPlK/g97UVcqdNJQPHmumT5haaPuc7bYzNDw+4LVAHLBipYU3Jaro2Gt9zoBzspLE88jG9k8zx45NejDix78kV+UWudpGq7yRolE8metXaO1GnDynMZMRbeRIt8Eq7CMA3kRr529I9G3jpFTl6BB5Spq2Oiuaij60DV/WUYB+X90tlEbWXOPfGuiQf1WRO+BknHX06zE3FB69RqgAVWY/rKhFKmByBLNjO2OWT0mw4ip0FR9oqgPIAudIyfLJIXPqw98qUuGUA6mQZ094Wq06YcbGnUdMmiwPky4+8RvOx8Ojti5/0OP8Xy75qHpyVNxSpUbeprtzULs60LhmekXAX6xaZ3Cg/PUJ612P3pVPdR/caeQdoajZdayCm+xVmNS5esuSMiuzYVRzwoGfOeu9jT+rq+e1H9x5tz/aczTfeS8QHOZy9E0vEfOZy8Ews3sprgSvrCWVwJX1pEIwGoILUhdSC1Y6EYI8geT1JA8IhFORExQgNxwipym84HW5TzfhVblNxwW45SiZqxHpXDKvKWoma4XcbCaGi+RDhnzRRqYVKyWKKKazKKKKKQgjPm3t1ad7dXSgpte1i2psbd7UBG3nvPpKDNw2kSSaVIknJJpoSSfMnEKdEPlypQuCAq1KNNQMAIcYHoDjMP7McOdHZnNNjpPjVnaoxZgfETt9mfSf8A4XR/oaX/AA0/lMB9I5RKtFERF00yzBVC5LNgZx/V/OZ9VOsTNOjhuzIxxncyLvt48PPPtno48MdInONpKTIiuTCpF7fFDETEmV94tO0jIxvHTszNUSvW6yKpeYglRyzALvN32I7B6/190u2fBTPn1PTpL8eJzdIryZY4o7pGKr067qvd9xpLB2WqzhnZW1IDpB8IIBxtnEqxwm7VmqJVoLUqOWqVBVfFQH7LUymnAOfKfSIsaf8AR0/wL/Kcaxp/0dP8C/ynbx/y47UeczT+bNzfk+cuJWNe4omnWFpqG9OolSoulvPKlCCCMjmPL0m77GvinVGQcd0NvUK4m5v6SDOEQeH9hfX3SluyBnAA9wA/ulc8lqjRiw7XusrL15QXglxdVJT3RlRcyouBK6tLK5ldWhK2BVYJVhdWCVYwjBKkHeEVIO8ICIzk4Z2EUvuG1+U2XB7rlPPbCvymq4Xd8pTkRfiZ6hwi72E1NjdTzjhN9ymssL3lMt0zZkxrJE1qtHSrt+JICFZ0B22LKD4iQux9dLY9dJ9IBfdqNNegKZRqDMyVaoKlDUNs9emq1NQUeFF57HvV3GDOhiluRyJx2ujRxTJ8C7Ttc3mkgov6OjpTLld2RajbFQajBa1EEHGjrq3hq/SMul3SgaiqpZSKoUsgtKlyHIK4UFUQcz9YPMYlohsopmbbtGK1xXIbTSs6JqEB96jitXosWwPZH6NUwMn2gSAcYVj2qc211XemrC0oIxxUUNWf9Cp3LggDFPaooG5kIaK4rhEZ2OFRSzH0UDJPyni3HONG5rvVYYzsq/soPZX5c+pMvfpB+kEdw9CmrKWaotTURnTR78tTK81J7qmf6tUTzlrshSdRJNXuwc7DFTQxGdgdnPTbyGJy9c3KoLo63w+KinN9/wBi4qMPKRh8Sto8SyrMQVFNQWy2WDBclSOeRyyeZjDxXBPh5EAgEE71mpBuWeaGc1YpdHW+bHsuFeShpSjjAAJ0ftZw67MmzA+niIGeo9YRdcQ0OVwD4Qc6seJmYAYxy8Db+7YwrFK+ifOhV2WLVMbmDii9U4APRRzMloDLUgwINQKQud01VadPcY8u8Jz90jmRNj2avaFF6ZNEs1ZqQpMaiFStWpQRXAxyzWcHy1UGUE5BOrDgc2Ys+qjAsex3YQIEr118WMimdwOp6zdquBgeUo+K9q0oUqNZl8NVWc4dG0UkotWZspqDeFdiDpJIGoZGabivbc92yqi0ytRErMtwjlAU79sEDZe4BY1OS+LGdOZ14Y1BUji5cssjuRtoNcVpTcT7UrQqUqOkM7inqzVwqI/eYbUQdX1NU749nmCQDQ3XbjXTAVDRq1GoqFd1JpCt+hjWRjmDeLhSN9BJxykk2CCV8lzxSvz938ZR8Qqc4NxjtIlOo1IhzpVRq16jhkdgWJ5bqi5J37zP2TKep2hDuKZTSzZ+0GGBTZ88hsQFI5ZD58iJTT7NymuiW5qyrr1INe8dA7wBTlBUJOpcYp6gzA+eNIyPLUBneBC7LVCpb2dWwbbwuqch95ap+IhSK3JE1cyurQZeLEKWYZyobAYeEGnUq+fIaVUfnvOPd6nwOSjfxDdtZT4gFH9/PHKPRXuQyrA6sLqwOrIAFqQZzCKkGcwgIiYo0xQgH2laaDh91ymSoVJb2dzFkgwlR6Bw295TVcO4jy3nm1he8po7DiHKZXA3wyHolvxZQ6JjLMC3kAqKQNRJPqwAA3OT6GXlvWpkBStM5PIhTlsenmcflPMWtRWYuXIJotSxpDqEZaoJwftZqA58tGOTGWtLgKMGUVWQHWUwozSqNq01FbOcjK5PNu7Tcb5vxxoqyxc/B6DQ4nTasaSDUVQMzjRoXVyXOck4XOBnAxnGRCddPcZTw7MMrttnB9Nh8hMpwuwSjcPcKwzUUBkFNFRcLTVe7x9X7DZA9rWM+yJXt2SpMhV671GZSDUamhYsbVbcu37WR3j4P2qhPlNNmJ4pI2rX6Ct3CrqbRqqadOKdPfDPk+Zzge8yv4j2qoUVqMfEtNAxdSpV3cZSkhz4nK4O2wBBJGZUU7VKQu3eu2Lmky1HYKBTHeXD6h64/SCN/wBge4eW8cC1apNMlaa4WkugAaFS3pg6RjTlbcZAx7ZlGbNHGvyW4dPLJLrgl45xl69V69U7uRgDkASFSmvzA684EOvy2OCOfxG8ZXstRUhioUKAABgaWBBHpyX8IkX/AIQpBBPNceyMa9DJqG+2zDb7q7+vE+l8t8ndSlHhLgJ0+hx8Afft8MRg0oMen5k6mJyds7OT6bztxw9XAX2QobGkDI1IyH98nrOPwsEN4iuoHJCjm1OopPzqufjBFRfbGk5XwglKo8IwcsCQNhhcjxHf7y7c9+ksLC0DsOWM79N/X3you7PW+okghcLgbqwYsHB6HHl9n350vA+z6miveatGWDolMsaivTdG2GSp8ZOrfHPnuGUY8ciTnJJ8GusOD00FMsR4GVwnhA7walVieZxnYctSg8xNZY6O7X2OQHl5nwgfwnn9p2fA7uo5UPr7yrT0KabZevVFMgkg6XuHOdx4RgDAxY8J7GJ3aqldlwgCk00YrUW3p0qdcb+2rUy4Jzg1CBjAI24HGM+zkZ4TcdzRrKV9RzUUBAlv+raodC0kbSh7kZP7LJny5DmMSavVQK2NG3tctsLyPwPyMpj2ZprbtblgVa6SuQ1NMeCtTqClp5acUwufISqr8GSla1qJepUNcItWoKXeO4UKgJpjOSQDknzYnYYA2Syp8JmWEGy9uLsZO4+OOQ2Pyz+fWVF1df66/wCh+Uzo4JqTNZzrbxEELU7uq7F6q6uTg95UHLm5bfw47SBppo1lwMnUy4Yszu7MxB3JLfl1lT9zUuPAy7ukNdsszMilcd22imKignLBcbinzJ8see4l3Xzvny+e3Pr5flBLy1y1R9Xid6bA6M6Vp93+r5+JT3e/L229YFRs0pBtA56Rkgagq0kphc+6mD7yY6oW2Or1ZW3T58yOecY3B/uk1apzgNZ4SNjCwAwNgBgDyAxjEiZv9dfX8z85G9SRGpGQjO1YHVMIZ4LWj0IC1DBqhk9UwWoZCEZMUbmKEUDBhlvWgYjkbELQqZobS6l7ZXnKY+2rS3tbvETaXxma5eLuudCg6UDbq7aySw0Lp2zsPmNpbW3H62oKFQeMISyVCADTLmpnIBA2XYnfzGRjGU+LAHBODjPwzj+MLXjI8IyPHyOcDGwyD6nUuPfD0Pv/ACay27V1nOkUwDlBllcAE6GYNvlfBUUgn9hzvsIRa9pq7FFamE1FNzTraVUrqcH72CAMkBSGyTjBydvxqmo9tVzljqYEnY+InJzsh+Ak1zxbP6sMBkeLfBxkLgfEgfGLOairZIpzdJhvH+09Wq5oouaQcZcBsPhUYg77gHXuNsqBvtnP29aphQUwxKliQ2+RSL5Pr436Du8b4k9O9XfBXAG2+5GF8QHp4gPfHtdDKDI8YJznbSCoyPXOofn6Tk5MkpS5idTFjjFcMjr3TgkLTJwDzVjqYCmRgjbfWR70O48nWtVtZyvtVSNRRvqgWwwOcY2AxzGS2+ZItwh5MpyQAc+ZC4H/ADL+IesVO9XVjIwACTv5lgAB5+z+YxnMpV1W0vaV3uHPXfUQFGO8CqdLtt3YcuceWdS+Qz5jG7P0p2AwhGVpn2Kqkd44BUH1UZyfyAhTVlUaicAkDO+5YgKPiSJ2hdKcnUo8QUDO+7FVyPLVjI6QrroEu63A1KvVLAGmBnX9mrjwNjBxnGoEYJ9Dsdprlv3/AEZwgIqBFRQoKstR0TmDkKVNTOxYDTz2IFCl0EqKNsnJ8/Coxk7efiUAeeoQ5eNU8D9Ym4BG+xDYII+Y+Y9ZdGNq6MmSdPbZbcN4o7HR3YpKoJ+rqoDqquE0lthhQCc5JLeQ3JFhxy5qU+7FMoW7tS6iojaatbuiysfYKqSxzkqATttmnqcUQZBdQQuSCQCFwxzj/cb8JnbLtAAwVMElsZLDH1ndg5GfNXPupt54lkF9V0UTdxqzXcM47Vfu1agKKCkC691VpaS1Om6d2G5Dxsmncg023GwNNedoq5B/UkbA/VVyCKld6SEEeShRUOQGKuBpXcx79ok1MjOi92viy2CSFpsxUfsgVUGfVseUFv8AiyKMu6qCCRk4GApYn5KT8DLl30Z1wqTAk4lV7x9VPxPX06jTf6gFlDq2cBcoDpJyNRfxagJW8Qvqne1HUB9GoU1COcMtrr0kg48T1EHlnSvpCbni1Mgg1VGSRkNg5G5GRygbX6cldd8nnnPi0luvi26mWr2FfuDXnEah8JQgd4QxCuVNNXqbZxyIpDJAORVGwjDfHus6TqVRlApGGKghMb8tQzjPI+6JbzUofGAwyo89JAIJ6yF60YAHV4hU5mmSBnPhcMcGrsBvvhE+LjnkSBXPiLcyxA2I8I2AGfLbPxk9euBuf9dNoNVqRxRrvIWeNZ5A7xiNkpqRjtmQNUjDVjIVnKsDqGEVGglUwikZMUjJikIRCPAjFjtUYQkV8QmlcwHM6rYgGstlrA7kny88cjmGU6o8J/ZxjfGAGVsfNV+UpKdaWXDLdqrhV/3j5KPWI+FbGjbdItrOzFTw74AwWyc40suM+uGb8RltVs1YjIO3LBIx4g2fmBJKFsqKFUbD8+pnSZyM+dyfB2sGBQXJA1kmc4I3J2OBksSf3iPdj0kptVJDYIKrpUqdOlcEED4H8h6RwMlWZHOXqbFCNdAosE5YOCMYztjCgYHljQuPdHNw5DnOrLLpbf2kwBpPTb4ZOMQlVkiCHfL1C4Q9BqUckZLHDhwc4OQ+sDbyBwPcJJR4ailSuoaB4fEcY0hf4Z6nPqZKiyUyRbEkolZXt17wt4g2c5DEYOaZ2/4KfKOo0kXGARpYMu5wpHIDpnf3geggNa6yzHrOrcTpqLUUjjzknJssa1NXOpgSRgDxEbDVt8Q7A+oOJ20VQ4bLZDat2J8Wqq399ap8x6QEXE5TuN5EmK2jRCgh1E6stUFTOrBDDQdiOQ/VU/wD0GBeK0hU1881E0M2oaVGHXVp8201qoHv38jIKV318o2rcyxWVWjlaghLbHxgBhnZsVC+4892PTG2IHUtU39vcgnLncgk5/5jH1K/ODVK0dWDg6CFAUZwAAMnOAFCgflAqjHvGbTnKKqnK+rk8zy3Xy8o+pWkD1Y6FsFcVDp1H2SM4YZx3aKcHyO9Q/6EjqFijZ3ZgdsrgEjAA6Sd6kgqVI4CEbMSARsoHs8lB69cSFFI8/IDcDOFHTbO59ZKzyF3hADlDjBGNumx1En+Hyj2qRrtIWaEBL3shqGRl43vIQMaTOxhihBY2dEUUgDs7FFIQ6s2nZJR+jk4GS5yfM4AxvFFM2p/TNek/ULiRGKKcWR24jkk4iiiMuR1JLTiigCErH/ZPuP907FHj2Uz8mNUyRTFFOyzgkgM4DuIooAsNpHlHVTFFGKwdzz/ANeUHcxRRiEDyF52KMKQNIakUUYhA0iaKKMAheQvFFCAiMjaKKQBGZ2KKMA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data:image/jpeg;base64,/9j/4AAQSkZJRgABAQAAAQABAAD/2wCEAAkGBhMSEBAQEBAPEBQQEBQUEA8QEBAPDw8PFBAVFBQQFBQXHCYeFxkjGRQUHy8gIycpLCwsFR4xNTEqNSYrLCkBCQoKDgwOGg8PGiwfHCQtKSwsKSksLCwpLCksKS0sKSkpKSwpLCksKSwqKSwpLC0sLCwpLyksLCksKSksKSwsLP/AABEIAMIBAwMBIgACEQEDEQH/xAAcAAABBQEBAQAAAAAAAAAAAAAEAAIDBQYBBwj/xABIEAACAQMCAwUEBgYHBgcBAAABAgADBBESIQUxYQYTIkFRMnGBkQczQmKSoRQjUrLB0VNydLGzwvAkgpOi0uIVQ1Rjg+HxNP/EABoBAAIDAQEAAAAAAAAAAAAAAAECAAMEBQb/xAAtEQACAgEEAQIFAgcAAAAAAAAAAQIRAwQSITFBUXEFEyIyYTOhFCOBweHw8f/aAAwDAQACEQMRAD8A8VAncTgjxAE5idAnQJPSoSEobTpQqnQk1C2lhQtILJQLStoXTtYfQsekPo2HSSyUVlO06QlLPpLelw7pCqfDukli0UqWfSTLZS9Th/SSrw/pHslFCtlJBZS9Fh0kqcO6QoNFHRsOkveF8N6Q224X0mh4XwrltKcr4LIxMTxPhu52lHWsp6VxfhW52mZu+HYztGxu0SSMk1tIWt5oKtnBKlrLRKKR6EhejLipbwapQikKl6UhanLOpRg70oAFe9OQskPenIHpwBA2WRssLZJEySEBWWRMsKZZEySEBmEjZYUaUa1LElkoE0xSYmKQlAwjhGyejTkAS0KUs7a1kdrQl5Y2vKI2WRQy2sZbW3DukOsOH5xtL+z4T0lTmW7CntuG9JZUOFdJoLXg/SWtvwfpJvFcDNUeF9IVT4X0mqpcH6QlOE9IymLsMmvDOkkHDOk1o4V0jhwzpHTZNqMmvDOkIo8K6TTrwzpCKdiBH5JwiktOEdJeW1mFhCUwI6K4X2K5ehXX9gGGcTLcQ4Vjym5IgV5YhhDGNdDKV8M82ueH9JW17Obq/wCG9JR3Vhz2lyI0ZOrawKtbzS17SV9e2kaEM/VoQSpSl5Wt4DVoRGQqKlKDvTlpUowd6MSyUVjU5E1OWLUI39HiuQ6gVpozncQ90AglZ4LbDtSBamByglSE1JA4jpCNkGIo/TOwiglNcywtqMHoU5b2dCQAZY200nDrPlAeHWnKa3hVjy2lch4sM4Zw/ltNZw3hnLaQ8J4dy2mrtLPAEolFsvU0kQW/DgPKGpbASYLOyyOGuymWRsaKYnQJ2czLlFIrOxTmZ3MYgoosxZkIKKKKQgooopCA1zahhKK+4fzmmg9e3BEeMh4y8Mwt1ZdJUXNpNxe2Mo7qy5xmPtMjXtYDVtpqK9nK+tZyiUqCoGcqW0He1mhq2kAuVA5ShzstWOuynehjnA67Q+5Mra8iQJOugKs0DcQyoIM6y1FL5BXEhdYS6yFxGFIMTkkxFCAVsOg+f/1LqxB22X4k/wApXWlr0H5y/wCH8OzjZfk3/VIIW/DWO31fxLfymt4VWbbej8RUMpuF8Gzjan+Bz/nm04P2eBx4aPxpE/54rHVFtwu6bbx0B/8AHUP+eX1Gqx/8ykfdTYf54PbcDVQNqPwoKP4mH07UDyX4IoldS/3/AKO3Gjq5/aX5Y/jHj3zoWdliT8ldnJ4P2r7aXNC4uf8AaroILqsiqlRsKBVfAxkYAC4nvM+ZvpF+vuv7dW/xassiuaFfQQ30kXK41XN+udxl2GR0y28fT+ke4O/6VfAZ56yB1+1M7wm9OkUW8YIypRTW0A/ZdBL7hdkiVKdTQB3bHKo2qkQwxrRWwaVQc9LAA42OcS2MLdULZd2vbutg5uL86fa8THT7/Ft8ZYUO3zEE97fED2iCSF951bSpr1ESjSBCuadLQqEaqf6R3h7y4Kn2joCsNQ51NxkETnD+IV0pvTR8LUzqGlDksuGwSNtvSboaRSV1+/8AgRzov0+kL/3b35j/AK5Kv0gD+lvPmP8ArmTSxx5SRLLpL/4DGJ8xmrft3j/zbv5/98jft4f6W7+f/fKIWeTykV9b4GIj0WMPzJFwfpDJIAq3pJOAAdyTsAPHFfdtq9IgVGv0yCRuDkDnuHPqJja1HeJeIMHDVNVXHImpUWqo+5UByp+YlGTSqPKCsjNE/wBIrkE97fEA4JzlQTyBOrAg1x29YY1PeDUNSlttSnkwy24kD3ylqVXIchayVSQqm4paENJag5asuoOdgVY8hAuH2wp40LqI9ut3ZqVSf2KSnakv3nwTzxMrhH0H3y8MNq9sW0l83mkc2KkL8y2JbWl4WUl3qn2SuGbYEE7/AJTF9p7upU3dXpKG8FNlJ1bHLlx4SfLGds/Gb3gdtmm27DAp+y7L9g+h3lGaCUbRowTbnyVt1eferfiaVFzdfeqfiM0t5Zj9qp/xKn85T3Nr95/xt/OZoo1TZQV7j7z/ADgdWt95/nLivbdX/E0Bq2/VvxGWIoZVvV+835SF6v3m/L+UPqUOrfMwapS6t84RaA2q/eP5fykTVOp/KFPT6n5yF06n5wgBi/U/lFJdHUxQgLqwpTU8Lt+UoOH2/Ll8preE2WccvlDyVmm4Pa8pvOEW2ADMvwXhfLl8ps7O00gcvliK0/QiaCoooo4RRRRSEFPmb6Rh+vuv7bW/xqk+mTPmv6Qhmvdf2uv/AI1SNDsEugDgtA01RayumrU2qqatOgiKM+zTINVz6Z8xLZuKqRppUyBy1OW/JNTY/EZm6N3UqaRUqO4X2QzEge6XNqk7mh0yk3KRmnOuEF29HPOXNlRxiBWlOXlnTAGTsBzM6c0oq30IrbpFhQ4KHXKiKnwQ+kM4Nx+irqrFlBOCzAaR7984ljx/tXRQ6bQJUc86vtU1937R/L3zz+X4rhgm1K1+DoR0OaUlHbT/AGBRwDJO3IDO0zfErDLH0mm4Z2uZTouSpRxg1AoVk2xnCjcRcZtaQXUlSmVP2g6kH5SrS/Ecea3de42fSZcbqSv28nnd3bYzKq4pTW3lkDuCCOkoryiBOiskZxuLsxyhKLpqihcEHI2k9Pi7LzRG66VDfAkH+6NuSJX1GmOUbYvRYceDmmHaiyowBWoyIjgkE6WNMAOCNwSoP559F7PY7ps+lL9xp5Jc3jsgRndlUeFSzFV28geU9h7Npmk/upfuNMedVFGjA7kQXhHqJTXOJf3tPnzlHdLMXJtoqK+JX1jLG5Era8NsVoDqmCVDCasGqCGxaBnMhaTsJCwhFohinSIoQGx4XS5Tb8Ft+UyXCafKb3gdHlGbEUTYcDtuUvoBwtMLD4UwNUxRRRQgFFFFIQU+au3/AP8A0XX9suP8WrPpWfNP0gn/AGi6Ocf7bX+OatSND7kB9FDY+U0FnM3ZVJorCpnAnf0mVRuzLVsvrYYGY6jcktpJOPTyjVG0iojDkzw+s1uXUTlKUnT8XxXsexwafHijFRXPr5H1X8REkpOdhGlPOOQ8zMVo1rljriqTtG0jjnOBcmdqjMiS6Du8hfe5HSZ++Iy2DnSd/Ue+XIJCzMtcH9NdFyfAmrHIHHmfdidDRaqenb28ryjFqdLj1NXw/DALgwGq011zwJHB+yx815Z6j/8AJjrlCrMp2Kkg+W4OJ3cGqhqL29nnNXo8mma39PyiCqdj7jPbOzA/VP8A1aX7jTw+qdj7p7l2U+pqe6l+40XU9ITTcyGXw5yiuxNDfrM/ezAzotFLdStrSyuRK+sIBGA1BBqghdQQapGQgK8gcQhxIGhFISIo6cjC0b/g45Tf8CHKYDg7cpv+BNyiSkWwibuw9mFwLh7bQ2PjdooyKpMUUUUsKxRRRSEFPmX6R/r7n+3V/wDFqz6anzP9I5Hf3ef/AFlfHv72pGj2B9FcazVKVNBRtqTUzuBppVXGMAqWIDqeexJyPmXw1HDoGRlyRuRkevPlK/g97UVcqdNJQPHmumT5haaPuc7bYzNDw+4LVAHLBipYU3Jaro2Gt9zoBzspLE88jG9k8zx45NejDix78kV+UWudpGq7yRolE8metXaO1GnDynMZMRbeRIt8Eq7CMA3kRr529I9G3jpFTl6BB5Spq2Oiuaij60DV/WUYB+X90tlEbWXOPfGuiQf1WRO+BknHX06zE3FB69RqgAVWY/rKhFKmByBLNjO2OWT0mw4ip0FR9oqgPIAudIyfLJIXPqw98qUuGUA6mQZ094Wq06YcbGnUdMmiwPky4+8RvOx8Ojti5/0OP8Xy75qHpyVNxSpUbeprtzULs60LhmekXAX6xaZ3Cg/PUJ612P3pVPdR/caeQdoajZdayCm+xVmNS5esuSMiuzYVRzwoGfOeu9jT+rq+e1H9x5tz/aczTfeS8QHOZy9E0vEfOZy8Ews3sprgSvrCWVwJX1pEIwGoILUhdSC1Y6EYI8geT1JA8IhFORExQgNxwipym84HW5TzfhVblNxwW45SiZqxHpXDKvKWoma4XcbCaGi+RDhnzRRqYVKyWKKKazKKKKKQgjPm3t1ad7dXSgpte1i2psbd7UBG3nvPpKDNw2kSSaVIknJJpoSSfMnEKdEPlypQuCAq1KNNQMAIcYHoDjMP7McOdHZnNNjpPjVnaoxZgfETt9mfSf8A4XR/oaX/AA0/lMB9I5RKtFERF00yzBVC5LNgZx/V/OZ9VOsTNOjhuzIxxncyLvt48PPPtno48MdInONpKTIiuTCpF7fFDETEmV94tO0jIxvHTszNUSvW6yKpeYglRyzALvN32I7B6/190u2fBTPn1PTpL8eJzdIryZY4o7pGKr067qvd9xpLB2WqzhnZW1IDpB8IIBxtnEqxwm7VmqJVoLUqOWqVBVfFQH7LUymnAOfKfSIsaf8AR0/wL/Kcaxp/0dP8C/ynbx/y47UeczT+bNzfk+cuJWNe4omnWFpqG9OolSoulvPKlCCCMjmPL0m77GvinVGQcd0NvUK4m5v6SDOEQeH9hfX3SluyBnAA9wA/ulc8lqjRiw7XusrL15QXglxdVJT3RlRcyouBK6tLK5ldWhK2BVYJVhdWCVYwjBKkHeEVIO8ICIzk4Z2EUvuG1+U2XB7rlPPbCvymq4Xd8pTkRfiZ6hwi72E1NjdTzjhN9ymssL3lMt0zZkxrJE1qtHSrt+JICFZ0B22LKD4iQux9dLY9dJ9IBfdqNNegKZRqDMyVaoKlDUNs9emq1NQUeFF57HvV3GDOhiluRyJx2ujRxTJ8C7Ttc3mkgov6OjpTLld2RajbFQajBa1EEHGjrq3hq/SMul3SgaiqpZSKoUsgtKlyHIK4UFUQcz9YPMYlohsopmbbtGK1xXIbTSs6JqEB96jitXosWwPZH6NUwMn2gSAcYVj2qc211XemrC0oIxxUUNWf9Cp3LggDFPaooG5kIaK4rhEZ2OFRSzH0UDJPyni3HONG5rvVYYzsq/soPZX5c+pMvfpB+kEdw9CmrKWaotTURnTR78tTK81J7qmf6tUTzlrshSdRJNXuwc7DFTQxGdgdnPTbyGJy9c3KoLo63w+KinN9/wBi4qMPKRh8Sto8SyrMQVFNQWy2WDBclSOeRyyeZjDxXBPh5EAgEE71mpBuWeaGc1YpdHW+bHsuFeShpSjjAAJ0ftZw67MmzA+niIGeo9YRdcQ0OVwD4Qc6seJmYAYxy8Db+7YwrFK+ifOhV2WLVMbmDii9U4APRRzMloDLUgwINQKQud01VadPcY8u8Jz90jmRNj2avaFF6ZNEs1ZqQpMaiFStWpQRXAxyzWcHy1UGUE5BOrDgc2Ys+qjAsex3YQIEr118WMimdwOp6zdquBgeUo+K9q0oUqNZl8NVWc4dG0UkotWZspqDeFdiDpJIGoZGabivbc92yqi0ytRErMtwjlAU79sEDZe4BY1OS+LGdOZ14Y1BUji5cssjuRtoNcVpTcT7UrQqUqOkM7inqzVwqI/eYbUQdX1NU749nmCQDQ3XbjXTAVDRq1GoqFd1JpCt+hjWRjmDeLhSN9BJxykk2CCV8lzxSvz938ZR8Qqc4NxjtIlOo1IhzpVRq16jhkdgWJ5bqi5J37zP2TKep2hDuKZTSzZ+0GGBTZ88hsQFI5ZD58iJTT7NymuiW5qyrr1INe8dA7wBTlBUJOpcYp6gzA+eNIyPLUBneBC7LVCpb2dWwbbwuqch95ap+IhSK3JE1cyurQZeLEKWYZyobAYeEGnUq+fIaVUfnvOPd6nwOSjfxDdtZT4gFH9/PHKPRXuQyrA6sLqwOrIAFqQZzCKkGcwgIiYo0xQgH2laaDh91ymSoVJb2dzFkgwlR6Bw295TVcO4jy3nm1he8po7DiHKZXA3wyHolvxZQ6JjLMC3kAqKQNRJPqwAA3OT6GXlvWpkBStM5PIhTlsenmcflPMWtRWYuXIJotSxpDqEZaoJwftZqA58tGOTGWtLgKMGUVWQHWUwozSqNq01FbOcjK5PNu7Tcb5vxxoqyxc/B6DQ4nTasaSDUVQMzjRoXVyXOck4XOBnAxnGRCddPcZTw7MMrttnB9Nh8hMpwuwSjcPcKwzUUBkFNFRcLTVe7x9X7DZA9rWM+yJXt2SpMhV671GZSDUamhYsbVbcu37WR3j4P2qhPlNNmJ4pI2rX6Ct3CrqbRqqadOKdPfDPk+Zzge8yv4j2qoUVqMfEtNAxdSpV3cZSkhz4nK4O2wBBJGZUU7VKQu3eu2Lmky1HYKBTHeXD6h64/SCN/wBge4eW8cC1apNMlaa4WkugAaFS3pg6RjTlbcZAx7ZlGbNHGvyW4dPLJLrgl45xl69V69U7uRgDkASFSmvzA684EOvy2OCOfxG8ZXstRUhioUKAABgaWBBHpyX8IkX/AIQpBBPNceyMa9DJqG+2zDb7q7+vE+l8t8ndSlHhLgJ0+hx8Afft8MRg0oMen5k6mJyds7OT6bztxw9XAX2QobGkDI1IyH98nrOPwsEN4iuoHJCjm1OopPzqufjBFRfbGk5XwglKo8IwcsCQNhhcjxHf7y7c9+ksLC0DsOWM79N/X3you7PW+okghcLgbqwYsHB6HHl9n350vA+z6miveatGWDolMsaivTdG2GSp8ZOrfHPnuGUY8ciTnJJ8GusOD00FMsR4GVwnhA7walVieZxnYctSg8xNZY6O7X2OQHl5nwgfwnn9p2fA7uo5UPr7yrT0KabZevVFMgkg6XuHOdx4RgDAxY8J7GJ3aqldlwgCk00YrUW3p0qdcb+2rUy4Jzg1CBjAI24HGM+zkZ4TcdzRrKV9RzUUBAlv+raodC0kbSh7kZP7LJny5DmMSavVQK2NG3tctsLyPwPyMpj2ZprbtblgVa6SuQ1NMeCtTqClp5acUwufISqr8GSla1qJepUNcItWoKXeO4UKgJpjOSQDknzYnYYA2Syp8JmWEGy9uLsZO4+OOQ2Pyz+fWVF1df66/wCh+Uzo4JqTNZzrbxEELU7uq7F6q6uTg95UHLm5bfw47SBppo1lwMnUy4Yszu7MxB3JLfl1lT9zUuPAy7ukNdsszMilcd22imKignLBcbinzJ8see4l3Xzvny+e3Pr5flBLy1y1R9Xid6bA6M6Vp93+r5+JT3e/L229YFRs0pBtA56Rkgagq0kphc+6mD7yY6oW2Or1ZW3T58yOecY3B/uk1apzgNZ4SNjCwAwNgBgDyAxjEiZv9dfX8z85G9SRGpGQjO1YHVMIZ4LWj0IC1DBqhk9UwWoZCEZMUbmKEUDBhlvWgYjkbELQqZobS6l7ZXnKY+2rS3tbvETaXxma5eLuudCg6UDbq7aySw0Lp2zsPmNpbW3H62oKFQeMISyVCADTLmpnIBA2XYnfzGRjGU+LAHBODjPwzj+MLXjI8IyPHyOcDGwyD6nUuPfD0Pv/ACay27V1nOkUwDlBllcAE6GYNvlfBUUgn9hzvsIRa9pq7FFamE1FNzTraVUrqcH72CAMkBSGyTjBydvxqmo9tVzljqYEnY+InJzsh+Ak1zxbP6sMBkeLfBxkLgfEgfGLOairZIpzdJhvH+09Wq5oouaQcZcBsPhUYg77gHXuNsqBvtnP29aphQUwxKliQ2+RSL5Pr436Du8b4k9O9XfBXAG2+5GF8QHp4gPfHtdDKDI8YJznbSCoyPXOofn6Tk5MkpS5idTFjjFcMjr3TgkLTJwDzVjqYCmRgjbfWR70O48nWtVtZyvtVSNRRvqgWwwOcY2AxzGS2+ZItwh5MpyQAc+ZC4H/ADL+IesVO9XVjIwACTv5lgAB5+z+YxnMpV1W0vaV3uHPXfUQFGO8CqdLtt3YcuceWdS+Qz5jG7P0p2AwhGVpn2Kqkd44BUH1UZyfyAhTVlUaicAkDO+5YgKPiSJ2hdKcnUo8QUDO+7FVyPLVjI6QrroEu63A1KvVLAGmBnX9mrjwNjBxnGoEYJ9Dsdprlv3/AEZwgIqBFRQoKstR0TmDkKVNTOxYDTz2IFCl0EqKNsnJ8/Coxk7efiUAeeoQ5eNU8D9Ym4BG+xDYII+Y+Y9ZdGNq6MmSdPbZbcN4o7HR3YpKoJ+rqoDqquE0lthhQCc5JLeQ3JFhxy5qU+7FMoW7tS6iojaatbuiysfYKqSxzkqATttmnqcUQZBdQQuSCQCFwxzj/cb8JnbLtAAwVMElsZLDH1ndg5GfNXPupt54lkF9V0UTdxqzXcM47Vfu1agKKCkC691VpaS1Om6d2G5Dxsmncg023GwNNedoq5B/UkbA/VVyCKld6SEEeShRUOQGKuBpXcx79ok1MjOi92viy2CSFpsxUfsgVUGfVseUFv8AiyKMu6qCCRk4GApYn5KT8DLl30Z1wqTAk4lV7x9VPxPX06jTf6gFlDq2cBcoDpJyNRfxagJW8Qvqne1HUB9GoU1COcMtrr0kg48T1EHlnSvpCbni1Mgg1VGSRkNg5G5GRygbX6cldd8nnnPi0luvi26mWr2FfuDXnEah8JQgd4QxCuVNNXqbZxyIpDJAORVGwjDfHus6TqVRlApGGKghMb8tQzjPI+6JbzUofGAwyo89JAIJ6yF60YAHV4hU5mmSBnPhcMcGrsBvvhE+LjnkSBXPiLcyxA2I8I2AGfLbPxk9euBuf9dNoNVqRxRrvIWeNZ5A7xiNkpqRjtmQNUjDVjIVnKsDqGEVGglUwikZMUjJikIRCPAjFjtUYQkV8QmlcwHM6rYgGstlrA7kny88cjmGU6o8J/ZxjfGAGVsfNV+UpKdaWXDLdqrhV/3j5KPWI+FbGjbdItrOzFTw74AwWyc40suM+uGb8RltVs1YjIO3LBIx4g2fmBJKFsqKFUbD8+pnSZyM+dyfB2sGBQXJA1kmc4I3J2OBksSf3iPdj0kptVJDYIKrpUqdOlcEED4H8h6RwMlWZHOXqbFCNdAosE5YOCMYztjCgYHljQuPdHNw5DnOrLLpbf2kwBpPTb4ZOMQlVkiCHfL1C4Q9BqUckZLHDhwc4OQ+sDbyBwPcJJR4ailSuoaB4fEcY0hf4Z6nPqZKiyUyRbEkolZXt17wt4g2c5DEYOaZ2/4KfKOo0kXGARpYMu5wpHIDpnf3geggNa6yzHrOrcTpqLUUjjzknJssa1NXOpgSRgDxEbDVt8Q7A+oOJ20VQ4bLZDat2J8Wqq399ap8x6QEXE5TuN5EmK2jRCgh1E6stUFTOrBDDQdiOQ/VU/wD0GBeK0hU1881E0M2oaVGHXVp8201qoHv38jIKV318o2rcyxWVWjlaghLbHxgBhnZsVC+4892PTG2IHUtU39vcgnLncgk5/5jH1K/ODVK0dWDg6CFAUZwAAMnOAFCgflAqjHvGbTnKKqnK+rk8zy3Xy8o+pWkD1Y6FsFcVDp1H2SM4YZx3aKcHyO9Q/6EjqFijZ3ZgdsrgEjAA6Sd6kgqVI4CEbMSARsoHs8lB69cSFFI8/IDcDOFHTbO59ZKzyF3hADlDjBGNumx1En+Hyj2qRrtIWaEBL3shqGRl43vIQMaTOxhihBY2dEUUgDs7FFIQ6s2nZJR+jk4GS5yfM4AxvFFM2p/TNek/ULiRGKKcWR24jkk4iiiMuR1JLTiigCErH/ZPuP907FHj2Uz8mNUyRTFFOyzgkgM4DuIooAsNpHlHVTFFGKwdzz/ANeUHcxRRiEDyF52KMKQNIakUUYhA0iaKKMAheQvFFCAiMjaKKQBGZ2KKMA//9k=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data:image/jpeg;base64,/9j/4AAQSkZJRgABAQAAAQABAAD/2wCEAAkGBhMSEBAQEBAPEBQQEBQUEA8QEBAPDw8PFBAVFBQQFBQXHCYeFxkjGRQUHy8gIycpLCwsFR4xNTEqNSYrLCkBCQoKDgwOGg8PGiwfHCQtKSwsKSksLCwpLCksKS0sKSkpKSwpLCksKSwqKSwpLC0sLCwpLyksLCksKSksKSwsLP/AABEIAMIBAwMBIgACEQEDEQH/xAAcAAABBQEBAQAAAAAAAAAAAAAEAAIDBQYBBwj/xABIEAACAQMCAwUEBgYHBgcBAAABAgADBBESIQUxYQYTIkFRMnGBkQczQmKSoRQjUrLB0VNydLGzwvAkgpOi0uIVQ1Rjg+HxNP/EABoBAAIDAQEAAAAAAAAAAAAAAAECAAMEBQb/xAAtEQACAgEEAQIFAgcAAAAAAAAAAQIRAwQSITFBUXEFEyIyYTOhFCOBweHw8f/aAAwDAQACEQMRAD8A8VAncTgjxAE5idAnQJPSoSEobTpQqnQk1C2lhQtILJQLStoXTtYfQsekPo2HSSyUVlO06QlLPpLelw7pCqfDukli0UqWfSTLZS9Th/SSrw/pHslFCtlJBZS9Fh0kqcO6QoNFHRsOkveF8N6Q224X0mh4XwrltKcr4LIxMTxPhu52lHWsp6VxfhW52mZu+HYztGxu0SSMk1tIWt5oKtnBKlrLRKKR6EhejLipbwapQikKl6UhanLOpRg70oAFe9OQskPenIHpwBA2WRssLZJEySEBWWRMsKZZEySEBmEjZYUaUa1LElkoE0xSYmKQlAwjhGyejTkAS0KUs7a1kdrQl5Y2vKI2WRQy2sZbW3DukOsOH5xtL+z4T0lTmW7CntuG9JZUOFdJoLXg/SWtvwfpJvFcDNUeF9IVT4X0mqpcH6QlOE9IymLsMmvDOkkHDOk1o4V0jhwzpHTZNqMmvDOkIo8K6TTrwzpCKdiBH5JwiktOEdJeW1mFhCUwI6K4X2K5ehXX9gGGcTLcQ4Vjym5IgV5YhhDGNdDKV8M82ueH9JW17Obq/wCG9JR3Vhz2lyI0ZOrawKtbzS17SV9e2kaEM/VoQSpSl5Wt4DVoRGQqKlKDvTlpUowd6MSyUVjU5E1OWLUI39HiuQ6gVpozncQ90AglZ4LbDtSBamByglSE1JA4jpCNkGIo/TOwiglNcywtqMHoU5b2dCQAZY200nDrPlAeHWnKa3hVjy2lch4sM4Zw/ltNZw3hnLaQ8J4dy2mrtLPAEolFsvU0kQW/DgPKGpbASYLOyyOGuymWRsaKYnQJ2czLlFIrOxTmZ3MYgoosxZkIKKKKQgooopCA1zahhKK+4fzmmg9e3BEeMh4y8Mwt1ZdJUXNpNxe2Mo7qy5xmPtMjXtYDVtpqK9nK+tZyiUqCoGcqW0He1mhq2kAuVA5ShzstWOuynehjnA67Q+5Mra8iQJOugKs0DcQyoIM6y1FL5BXEhdYS6yFxGFIMTkkxFCAVsOg+f/1LqxB22X4k/wApXWlr0H5y/wCH8OzjZfk3/VIIW/DWO31fxLfymt4VWbbej8RUMpuF8Gzjan+Bz/nm04P2eBx4aPxpE/54rHVFtwu6bbx0B/8AHUP+eX1Gqx/8ykfdTYf54PbcDVQNqPwoKP4mH07UDyX4IoldS/3/AKO3Gjq5/aX5Y/jHj3zoWdliT8ldnJ4P2r7aXNC4uf8AaroILqsiqlRsKBVfAxkYAC4nvM+ZvpF+vuv7dW/xassiuaFfQQ30kXK41XN+udxl2GR0y28fT+ke4O/6VfAZ56yB1+1M7wm9OkUW8YIypRTW0A/ZdBL7hdkiVKdTQB3bHKo2qkQwxrRWwaVQc9LAA42OcS2MLdULZd2vbutg5uL86fa8THT7/Ft8ZYUO3zEE97fED2iCSF951bSpr1ESjSBCuadLQqEaqf6R3h7y4Kn2joCsNQ51NxkETnD+IV0pvTR8LUzqGlDksuGwSNtvSboaRSV1+/8AgRzov0+kL/3b35j/AK5Kv0gD+lvPmP8ArmTSxx5SRLLpL/4DGJ8xmrft3j/zbv5/98jft4f6W7+f/fKIWeTykV9b4GIj0WMPzJFwfpDJIAq3pJOAAdyTsAPHFfdtq9IgVGv0yCRuDkDnuHPqJja1HeJeIMHDVNVXHImpUWqo+5UByp+YlGTSqPKCsjNE/wBIrkE97fEA4JzlQTyBOrAg1x29YY1PeDUNSlttSnkwy24kD3ylqVXIchayVSQqm4paENJag5asuoOdgVY8hAuH2wp40LqI9ut3ZqVSf2KSnakv3nwTzxMrhH0H3y8MNq9sW0l83mkc2KkL8y2JbWl4WUl3qn2SuGbYEE7/AJTF9p7upU3dXpKG8FNlJ1bHLlx4SfLGds/Gb3gdtmm27DAp+y7L9g+h3lGaCUbRowTbnyVt1eferfiaVFzdfeqfiM0t5Zj9qp/xKn85T3Nr95/xt/OZoo1TZQV7j7z/ADgdWt95/nLivbdX/E0Bq2/VvxGWIoZVvV+835SF6v3m/L+UPqUOrfMwapS6t84RaA2q/eP5fykTVOp/KFPT6n5yF06n5wgBi/U/lFJdHUxQgLqwpTU8Lt+UoOH2/Ll8preE2WccvlDyVmm4Pa8pvOEW2ADMvwXhfLl8ps7O00gcvliK0/QiaCoooo4RRRRSEFPmb6Rh+vuv7bW/xqk+mTPmv6Qhmvdf2uv/AI1SNDsEugDgtA01RayumrU2qqatOgiKM+zTINVz6Z8xLZuKqRppUyBy1OW/JNTY/EZm6N3UqaRUqO4X2QzEge6XNqk7mh0yk3KRmnOuEF29HPOXNlRxiBWlOXlnTAGTsBzM6c0oq30IrbpFhQ4KHXKiKnwQ+kM4Nx+irqrFlBOCzAaR7984ljx/tXRQ6bQJUc86vtU1937R/L3zz+X4rhgm1K1+DoR0OaUlHbT/AGBRwDJO3IDO0zfErDLH0mm4Z2uZTouSpRxg1AoVk2xnCjcRcZtaQXUlSmVP2g6kH5SrS/Ecea3de42fSZcbqSv28nnd3bYzKq4pTW3lkDuCCOkoryiBOiskZxuLsxyhKLpqihcEHI2k9Pi7LzRG66VDfAkH+6NuSJX1GmOUbYvRYceDmmHaiyowBWoyIjgkE6WNMAOCNwSoP559F7PY7ps+lL9xp5Jc3jsgRndlUeFSzFV28geU9h7Npmk/upfuNMedVFGjA7kQXhHqJTXOJf3tPnzlHdLMXJtoqK+JX1jLG5Era8NsVoDqmCVDCasGqCGxaBnMhaTsJCwhFohinSIoQGx4XS5Tb8Ft+UyXCafKb3gdHlGbEUTYcDtuUvoBwtMLD4UwNUxRRRQgFFFFIQU+au3/AP8A0XX9suP8WrPpWfNP0gn/AGi6Ocf7bX+OatSND7kB9FDY+U0FnM3ZVJorCpnAnf0mVRuzLVsvrYYGY6jcktpJOPTyjVG0iojDkzw+s1uXUTlKUnT8XxXsexwafHijFRXPr5H1X8REkpOdhGlPOOQ8zMVo1rljriqTtG0jjnOBcmdqjMiS6Du8hfe5HSZ++Iy2DnSd/Ue+XIJCzMtcH9NdFyfAmrHIHHmfdidDRaqenb28ryjFqdLj1NXw/DALgwGq011zwJHB+yx815Z6j/8AJjrlCrMp2Kkg+W4OJ3cGqhqL29nnNXo8mma39PyiCqdj7jPbOzA/VP8A1aX7jTw+qdj7p7l2U+pqe6l+40XU9ITTcyGXw5yiuxNDfrM/ezAzotFLdStrSyuRK+sIBGA1BBqghdQQapGQgK8gcQhxIGhFISIo6cjC0b/g45Tf8CHKYDg7cpv+BNyiSkWwibuw9mFwLh7bQ2PjdooyKpMUUUUsKxRRRSEFPmX6R/r7n+3V/wDFqz6anzP9I5Hf3ef/AFlfHv72pGj2B9FcazVKVNBRtqTUzuBppVXGMAqWIDqeexJyPmXw1HDoGRlyRuRkevPlK/g97UVcqdNJQPHmumT5haaPuc7bYzNDw+4LVAHLBipYU3Jaro2Gt9zoBzspLE88jG9k8zx45NejDix78kV+UWudpGq7yRolE8metXaO1GnDynMZMRbeRIt8Eq7CMA3kRr529I9G3jpFTl6BB5Spq2Oiuaij60DV/WUYB+X90tlEbWXOPfGuiQf1WRO+BknHX06zE3FB69RqgAVWY/rKhFKmByBLNjO2OWT0mw4ip0FR9oqgPIAudIyfLJIXPqw98qUuGUA6mQZ094Wq06YcbGnUdMmiwPky4+8RvOx8Ojti5/0OP8Xy75qHpyVNxSpUbeprtzULs60LhmekXAX6xaZ3Cg/PUJ612P3pVPdR/caeQdoajZdayCm+xVmNS5esuSMiuzYVRzwoGfOeu9jT+rq+e1H9x5tz/aczTfeS8QHOZy9E0vEfOZy8Ews3sprgSvrCWVwJX1pEIwGoILUhdSC1Y6EYI8geT1JA8IhFORExQgNxwipym84HW5TzfhVblNxwW45SiZqxHpXDKvKWoma4XcbCaGi+RDhnzRRqYVKyWKKKazKKKKKQgjPm3t1ad7dXSgpte1i2psbd7UBG3nvPpKDNw2kSSaVIknJJpoSSfMnEKdEPlypQuCAq1KNNQMAIcYHoDjMP7McOdHZnNNjpPjVnaoxZgfETt9mfSf8A4XR/oaX/AA0/lMB9I5RKtFERF00yzBVC5LNgZx/V/OZ9VOsTNOjhuzIxxncyLvt48PPPtno48MdInONpKTIiuTCpF7fFDETEmV94tO0jIxvHTszNUSvW6yKpeYglRyzALvN32I7B6/190u2fBTPn1PTpL8eJzdIryZY4o7pGKr067qvd9xpLB2WqzhnZW1IDpB8IIBxtnEqxwm7VmqJVoLUqOWqVBVfFQH7LUymnAOfKfSIsaf8AR0/wL/Kcaxp/0dP8C/ynbx/y47UeczT+bNzfk+cuJWNe4omnWFpqG9OolSoulvPKlCCCMjmPL0m77GvinVGQcd0NvUK4m5v6SDOEQeH9hfX3SluyBnAA9wA/ulc8lqjRiw7XusrL15QXglxdVJT3RlRcyouBK6tLK5ldWhK2BVYJVhdWCVYwjBKkHeEVIO8ICIzk4Z2EUvuG1+U2XB7rlPPbCvymq4Xd8pTkRfiZ6hwi72E1NjdTzjhN9ymssL3lMt0zZkxrJE1qtHSrt+JICFZ0B22LKD4iQux9dLY9dJ9IBfdqNNegKZRqDMyVaoKlDUNs9emq1NQUeFF57HvV3GDOhiluRyJx2ujRxTJ8C7Ttc3mkgov6OjpTLld2RajbFQajBa1EEHGjrq3hq/SMul3SgaiqpZSKoUsgtKlyHIK4UFUQcz9YPMYlohsopmbbtGK1xXIbTSs6JqEB96jitXosWwPZH6NUwMn2gSAcYVj2qc211XemrC0oIxxUUNWf9Cp3LggDFPaooG5kIaK4rhEZ2OFRSzH0UDJPyni3HONG5rvVYYzsq/soPZX5c+pMvfpB+kEdw9CmrKWaotTURnTR78tTK81J7qmf6tUTzlrshSdRJNXuwc7DFTQxGdgdnPTbyGJy9c3KoLo63w+KinN9/wBi4qMPKRh8Sto8SyrMQVFNQWy2WDBclSOeRyyeZjDxXBPh5EAgEE71mpBuWeaGc1YpdHW+bHsuFeShpSjjAAJ0ftZw67MmzA+niIGeo9YRdcQ0OVwD4Qc6seJmYAYxy8Db+7YwrFK+ifOhV2WLVMbmDii9U4APRRzMloDLUgwINQKQud01VadPcY8u8Jz90jmRNj2avaFF6ZNEs1ZqQpMaiFStWpQRXAxyzWcHy1UGUE5BOrDgc2Ys+qjAsex3YQIEr118WMimdwOp6zdquBgeUo+K9q0oUqNZl8NVWc4dG0UkotWZspqDeFdiDpJIGoZGabivbc92yqi0ytRErMtwjlAU79sEDZe4BY1OS+LGdOZ14Y1BUji5cssjuRtoNcVpTcT7UrQqUqOkM7inqzVwqI/eYbUQdX1NU749nmCQDQ3XbjXTAVDRq1GoqFd1JpCt+hjWRjmDeLhSN9BJxykk2CCV8lzxSvz938ZR8Qqc4NxjtIlOo1IhzpVRq16jhkdgWJ5bqi5J37zP2TKep2hDuKZTSzZ+0GGBTZ88hsQFI5ZD58iJTT7NymuiW5qyrr1INe8dA7wBTlBUJOpcYp6gzA+eNIyPLUBneBC7LVCpb2dWwbbwuqch95ap+IhSK3JE1cyurQZeLEKWYZyobAYeEGnUq+fIaVUfnvOPd6nwOSjfxDdtZT4gFH9/PHKPRXuQyrA6sLqwOrIAFqQZzCKkGcwgIiYo0xQgH2laaDh91ymSoVJb2dzFkgwlR6Bw295TVcO4jy3nm1he8po7DiHKZXA3wyHolvxZQ6JjLMC3kAqKQNRJPqwAA3OT6GXlvWpkBStM5PIhTlsenmcflPMWtRWYuXIJotSxpDqEZaoJwftZqA58tGOTGWtLgKMGUVWQHWUwozSqNq01FbOcjK5PNu7Tcb5vxxoqyxc/B6DQ4nTasaSDUVQMzjRoXVyXOck4XOBnAxnGRCddPcZTw7MMrttnB9Nh8hMpwuwSjcPcKwzUUBkFNFRcLTVe7x9X7DZA9rWM+yJXt2SpMhV671GZSDUamhYsbVbcu37WR3j4P2qhPlNNmJ4pI2rX6Ct3CrqbRqqadOKdPfDPk+Zzge8yv4j2qoUVqMfEtNAxdSpV3cZSkhz4nK4O2wBBJGZUU7VKQu3eu2Lmky1HYKBTHeXD6h64/SCN/wBge4eW8cC1apNMlaa4WkugAaFS3pg6RjTlbcZAx7ZlGbNHGvyW4dPLJLrgl45xl69V69U7uRgDkASFSmvzA684EOvy2OCOfxG8ZXstRUhioUKAABgaWBBHpyX8IkX/AIQpBBPNceyMa9DJqG+2zDb7q7+vE+l8t8ndSlHhLgJ0+hx8Afft8MRg0oMen5k6mJyds7OT6bztxw9XAX2QobGkDI1IyH98nrOPwsEN4iuoHJCjm1OopPzqufjBFRfbGk5XwglKo8IwcsCQNhhcjxHf7y7c9+ksLC0DsOWM79N/X3you7PW+okghcLgbqwYsHB6HHl9n350vA+z6miveatGWDolMsaivTdG2GSp8ZOrfHPnuGUY8ciTnJJ8GusOD00FMsR4GVwnhA7walVieZxnYctSg8xNZY6O7X2OQHl5nwgfwnn9p2fA7uo5UPr7yrT0KabZevVFMgkg6XuHOdx4RgDAxY8J7GJ3aqldlwgCk00YrUW3p0qdcb+2rUy4Jzg1CBjAI24HGM+zkZ4TcdzRrKV9RzUUBAlv+raodC0kbSh7kZP7LJny5DmMSavVQK2NG3tctsLyPwPyMpj2ZprbtblgVa6SuQ1NMeCtTqClp5acUwufISqr8GSla1qJepUNcItWoKXeO4UKgJpjOSQDknzYnYYA2Syp8JmWEGy9uLsZO4+OOQ2Pyz+fWVF1df66/wCh+Uzo4JqTNZzrbxEELU7uq7F6q6uTg95UHLm5bfw47SBppo1lwMnUy4Yszu7MxB3JLfl1lT9zUuPAy7ukNdsszMilcd22imKignLBcbinzJ8see4l3Xzvny+e3Pr5flBLy1y1R9Xid6bA6M6Vp93+r5+JT3e/L229YFRs0pBtA56Rkgagq0kphc+6mD7yY6oW2Or1ZW3T58yOecY3B/uk1apzgNZ4SNjCwAwNgBgDyAxjEiZv9dfX8z85G9SRGpGQjO1YHVMIZ4LWj0IC1DBqhk9UwWoZCEZMUbmKEUDBhlvWgYjkbELQqZobS6l7ZXnKY+2rS3tbvETaXxma5eLuudCg6UDbq7aySw0Lp2zsPmNpbW3H62oKFQeMISyVCADTLmpnIBA2XYnfzGRjGU+LAHBODjPwzj+MLXjI8IyPHyOcDGwyD6nUuPfD0Pv/ACay27V1nOkUwDlBllcAE6GYNvlfBUUgn9hzvsIRa9pq7FFamE1FNzTraVUrqcH72CAMkBSGyTjBydvxqmo9tVzljqYEnY+InJzsh+Ak1zxbP6sMBkeLfBxkLgfEgfGLOairZIpzdJhvH+09Wq5oouaQcZcBsPhUYg77gHXuNsqBvtnP29aphQUwxKliQ2+RSL5Pr436Du8b4k9O9XfBXAG2+5GF8QHp4gPfHtdDKDI8YJznbSCoyPXOofn6Tk5MkpS5idTFjjFcMjr3TgkLTJwDzVjqYCmRgjbfWR70O48nWtVtZyvtVSNRRvqgWwwOcY2AxzGS2+ZItwh5MpyQAc+ZC4H/ADL+IesVO9XVjIwACTv5lgAB5+z+YxnMpV1W0vaV3uHPXfUQFGO8CqdLtt3YcuceWdS+Qz5jG7P0p2AwhGVpn2Kqkd44BUH1UZyfyAhTVlUaicAkDO+5YgKPiSJ2hdKcnUo8QUDO+7FVyPLVjI6QrroEu63A1KvVLAGmBnX9mrjwNjBxnGoEYJ9Dsdprlv3/AEZwgIqBFRQoKstR0TmDkKVNTOxYDTz2IFCl0EqKNsnJ8/Coxk7efiUAeeoQ5eNU8D9Ym4BG+xDYII+Y+Y9ZdGNq6MmSdPbZbcN4o7HR3YpKoJ+rqoDqquE0lthhQCc5JLeQ3JFhxy5qU+7FMoW7tS6iojaatbuiysfYKqSxzkqATttmnqcUQZBdQQuSCQCFwxzj/cb8JnbLtAAwVMElsZLDH1ndg5GfNXPupt54lkF9V0UTdxqzXcM47Vfu1agKKCkC691VpaS1Om6d2G5Dxsmncg023GwNNedoq5B/UkbA/VVyCKld6SEEeShRUOQGKuBpXcx79ok1MjOi92viy2CSFpsxUfsgVUGfVseUFv8AiyKMu6qCCRk4GApYn5KT8DLl30Z1wqTAk4lV7x9VPxPX06jTf6gFlDq2cBcoDpJyNRfxagJW8Qvqne1HUB9GoU1COcMtrr0kg48T1EHlnSvpCbni1Mgg1VGSRkNg5G5GRygbX6cldd8nnnPi0luvi26mWr2FfuDXnEah8JQgd4QxCuVNNXqbZxyIpDJAORVGwjDfHus6TqVRlApGGKghMb8tQzjPI+6JbzUofGAwyo89JAIJ6yF60YAHV4hU5mmSBnPhcMcGrsBvvhE+LjnkSBXPiLcyxA2I8I2AGfLbPxk9euBuf9dNoNVqRxRrvIWeNZ5A7xiNkpqRjtmQNUjDVjIVnKsDqGEVGglUwikZMUjJikIRCPAjFjtUYQkV8QmlcwHM6rYgGstlrA7kny88cjmGU6o8J/ZxjfGAGVsfNV+UpKdaWXDLdqrhV/3j5KPWI+FbGjbdItrOzFTw74AwWyc40suM+uGb8RltVs1YjIO3LBIx4g2fmBJKFsqKFUbD8+pnSZyM+dyfB2sGBQXJA1kmc4I3J2OBksSf3iPdj0kptVJDYIKrpUqdOlcEED4H8h6RwMlWZHOXqbFCNdAosE5YOCMYztjCgYHljQuPdHNw5DnOrLLpbf2kwBpPTb4ZOMQlVkiCHfL1C4Q9BqUckZLHDhwc4OQ+sDbyBwPcJJR4ailSuoaB4fEcY0hf4Z6nPqZKiyUyRbEkolZXt17wt4g2c5DEYOaZ2/4KfKOo0kXGARpYMu5wpHIDpnf3geggNa6yzHrOrcTpqLUUjjzknJssa1NXOpgSRgDxEbDVt8Q7A+oOJ20VQ4bLZDat2J8Wqq399ap8x6QEXE5TuN5EmK2jRCgh1E6stUFTOrBDDQdiOQ/VU/wD0GBeK0hU1881E0M2oaVGHXVp8201qoHv38jIKV318o2rcyxWVWjlaghLbHxgBhnZsVC+4892PTG2IHUtU39vcgnLncgk5/5jH1K/ODVK0dWDg6CFAUZwAAMnOAFCgflAqjHvGbTnKKqnK+rk8zy3Xy8o+pWkD1Y6FsFcVDp1H2SM4YZx3aKcHyO9Q/6EjqFijZ3ZgdsrgEjAA6Sd6kgqVI4CEbMSARsoHs8lB69cSFFI8/IDcDOFHTbO59ZKzyF3hADlDjBGNumx1En+Hyj2qRrtIWaEBL3shqGRl43vIQMaTOxhihBY2dEUUgDs7FFIQ6s2nZJR+jk4GS5yfM4AxvFFM2p/TNek/ULiRGKKcWR24jkk4iiiMuR1JLTiigCErH/ZPuP907FHj2Uz8mNUyRTFFOyzgkgM4DuIooAsNpHlHVTFFGKwdzz/ANeUHcxRRiEDyF52KMKQNIakUUYhA0iaKKMAheQvFFCAiMjaKKQBGZ2KKMA//9k="/>
          <p:cNvSpPr>
            <a:spLocks noChangeAspect="1" noChangeArrowheads="1"/>
          </p:cNvSpPr>
          <p:nvPr/>
        </p:nvSpPr>
        <p:spPr bwMode="auto">
          <a:xfrm>
            <a:off x="3683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data:image/jpeg;base64,/9j/4AAQSkZJRgABAQAAAQABAAD/2wCEAAkGBhMSEBAQEBAPEBQQEBQUEA8QEBAPDw8PFBAVFBQQFBQXHCYeFxkjGRQUHy8gIycpLCwsFR4xNTEqNSYrLCkBCQoKDgwOGg8PGiwfHCQtKSwsKSksLCwpLCksKS0sKSkpKSwpLCksKSwqKSwpLC0sLCwpLyksLCksKSksKSwsLP/AABEIAMIBAwMBIgACEQEDEQH/xAAcAAABBQEBAQAAAAAAAAAAAAAEAAIDBQYBBwj/xABIEAACAQMCAwUEBgYHBgcBAAABAgADBBESIQUxYQYTIkFRMnGBkQczQmKSoRQjUrLB0VNydLGzwvAkgpOi0uIVQ1Rjg+HxNP/EABoBAAIDAQEAAAAAAAAAAAAAAAECAAMEBQb/xAAtEQACAgEEAQIFAgcAAAAAAAAAAQIRAwQSITFBUXEFEyIyYTOhFCOBweHw8f/aAAwDAQACEQMRAD8A8VAncTgjxAE5idAnQJPSoSEobTpQqnQk1C2lhQtILJQLStoXTtYfQsekPo2HSSyUVlO06QlLPpLelw7pCqfDukli0UqWfSTLZS9Th/SSrw/pHslFCtlJBZS9Fh0kqcO6QoNFHRsOkveF8N6Q224X0mh4XwrltKcr4LIxMTxPhu52lHWsp6VxfhW52mZu+HYztGxu0SSMk1tIWt5oKtnBKlrLRKKR6EhejLipbwapQikKl6UhanLOpRg70oAFe9OQskPenIHpwBA2WRssLZJEySEBWWRMsKZZEySEBmEjZYUaUa1LElkoE0xSYmKQlAwjhGyejTkAS0KUs7a1kdrQl5Y2vKI2WRQy2sZbW3DukOsOH5xtL+z4T0lTmW7CntuG9JZUOFdJoLXg/SWtvwfpJvFcDNUeF9IVT4X0mqpcH6QlOE9IymLsMmvDOkkHDOk1o4V0jhwzpHTZNqMmvDOkIo8K6TTrwzpCKdiBH5JwiktOEdJeW1mFhCUwI6K4X2K5ehXX9gGGcTLcQ4Vjym5IgV5YhhDGNdDKV8M82ueH9JW17Obq/wCG9JR3Vhz2lyI0ZOrawKtbzS17SV9e2kaEM/VoQSpSl5Wt4DVoRGQqKlKDvTlpUowd6MSyUVjU5E1OWLUI39HiuQ6gVpozncQ90AglZ4LbDtSBamByglSE1JA4jpCNkGIo/TOwiglNcywtqMHoU5b2dCQAZY200nDrPlAeHWnKa3hVjy2lch4sM4Zw/ltNZw3hnLaQ8J4dy2mrtLPAEolFsvU0kQW/DgPKGpbASYLOyyOGuymWRsaKYnQJ2czLlFIrOxTmZ3MYgoosxZkIKKKKQgooopCA1zahhKK+4fzmmg9e3BEeMh4y8Mwt1ZdJUXNpNxe2Mo7qy5xmPtMjXtYDVtpqK9nK+tZyiUqCoGcqW0He1mhq2kAuVA5ShzstWOuynehjnA67Q+5Mra8iQJOugKs0DcQyoIM6y1FL5BXEhdYS6yFxGFIMTkkxFCAVsOg+f/1LqxB22X4k/wApXWlr0H5y/wCH8OzjZfk3/VIIW/DWO31fxLfymt4VWbbej8RUMpuF8Gzjan+Bz/nm04P2eBx4aPxpE/54rHVFtwu6bbx0B/8AHUP+eX1Gqx/8ykfdTYf54PbcDVQNqPwoKP4mH07UDyX4IoldS/3/AKO3Gjq5/aX5Y/jHj3zoWdliT8ldnJ4P2r7aXNC4uf8AaroILqsiqlRsKBVfAxkYAC4nvM+ZvpF+vuv7dW/xassiuaFfQQ30kXK41XN+udxl2GR0y28fT+ke4O/6VfAZ56yB1+1M7wm9OkUW8YIypRTW0A/ZdBL7hdkiVKdTQB3bHKo2qkQwxrRWwaVQc9LAA42OcS2MLdULZd2vbutg5uL86fa8THT7/Ft8ZYUO3zEE97fED2iCSF951bSpr1ESjSBCuadLQqEaqf6R3h7y4Kn2joCsNQ51NxkETnD+IV0pvTR8LUzqGlDksuGwSNtvSboaRSV1+/8AgRzov0+kL/3b35j/AK5Kv0gD+lvPmP8ArmTSxx5SRLLpL/4DGJ8xmrft3j/zbv5/98jft4f6W7+f/fKIWeTykV9b4GIj0WMPzJFwfpDJIAq3pJOAAdyTsAPHFfdtq9IgVGv0yCRuDkDnuHPqJja1HeJeIMHDVNVXHImpUWqo+5UByp+YlGTSqPKCsjNE/wBIrkE97fEA4JzlQTyBOrAg1x29YY1PeDUNSlttSnkwy24kD3ylqVXIchayVSQqm4paENJag5asuoOdgVY8hAuH2wp40LqI9ut3ZqVSf2KSnakv3nwTzxMrhH0H3y8MNq9sW0l83mkc2KkL8y2JbWl4WUl3qn2SuGbYEE7/AJTF9p7upU3dXpKG8FNlJ1bHLlx4SfLGds/Gb3gdtmm27DAp+y7L9g+h3lGaCUbRowTbnyVt1eferfiaVFzdfeqfiM0t5Zj9qp/xKn85T3Nr95/xt/OZoo1TZQV7j7z/ADgdWt95/nLivbdX/E0Bq2/VvxGWIoZVvV+835SF6v3m/L+UPqUOrfMwapS6t84RaA2q/eP5fykTVOp/KFPT6n5yF06n5wgBi/U/lFJdHUxQgLqwpTU8Lt+UoOH2/Ll8preE2WccvlDyVmm4Pa8pvOEW2ADMvwXhfLl8ps7O00gcvliK0/QiaCoooo4RRRRSEFPmb6Rh+vuv7bW/xqk+mTPmv6Qhmvdf2uv/AI1SNDsEugDgtA01RayumrU2qqatOgiKM+zTINVz6Z8xLZuKqRppUyBy1OW/JNTY/EZm6N3UqaRUqO4X2QzEge6XNqk7mh0yk3KRmnOuEF29HPOXNlRxiBWlOXlnTAGTsBzM6c0oq30IrbpFhQ4KHXKiKnwQ+kM4Nx+irqrFlBOCzAaR7984ljx/tXRQ6bQJUc86vtU1937R/L3zz+X4rhgm1K1+DoR0OaUlHbT/AGBRwDJO3IDO0zfErDLH0mm4Z2uZTouSpRxg1AoVk2xnCjcRcZtaQXUlSmVP2g6kH5SrS/Ecea3de42fSZcbqSv28nnd3bYzKq4pTW3lkDuCCOkoryiBOiskZxuLsxyhKLpqihcEHI2k9Pi7LzRG66VDfAkH+6NuSJX1GmOUbYvRYceDmmHaiyowBWoyIjgkE6WNMAOCNwSoP559F7PY7ps+lL9xp5Jc3jsgRndlUeFSzFV28geU9h7Npmk/upfuNMedVFGjA7kQXhHqJTXOJf3tPnzlHdLMXJtoqK+JX1jLG5Era8NsVoDqmCVDCasGqCGxaBnMhaTsJCwhFohinSIoQGx4XS5Tb8Ft+UyXCafKb3gdHlGbEUTYcDtuUvoBwtMLD4UwNUxRRRQgFFFFIQU+au3/AP8A0XX9suP8WrPpWfNP0gn/AGi6Ocf7bX+OatSND7kB9FDY+U0FnM3ZVJorCpnAnf0mVRuzLVsvrYYGY6jcktpJOPTyjVG0iojDkzw+s1uXUTlKUnT8XxXsexwafHijFRXPr5H1X8REkpOdhGlPOOQ8zMVo1rljriqTtG0jjnOBcmdqjMiS6Du8hfe5HSZ++Iy2DnSd/Ue+XIJCzMtcH9NdFyfAmrHIHHmfdidDRaqenb28ryjFqdLj1NXw/DALgwGq011zwJHB+yx815Z6j/8AJjrlCrMp2Kkg+W4OJ3cGqhqL29nnNXo8mma39PyiCqdj7jPbOzA/VP8A1aX7jTw+qdj7p7l2U+pqe6l+40XU9ITTcyGXw5yiuxNDfrM/ezAzotFLdStrSyuRK+sIBGA1BBqghdQQapGQgK8gcQhxIGhFISIo6cjC0b/g45Tf8CHKYDg7cpv+BNyiSkWwibuw9mFwLh7bQ2PjdooyKpMUUUUsKxRRRSEFPmX6R/r7n+3V/wDFqz6anzP9I5Hf3ef/AFlfHv72pGj2B9FcazVKVNBRtqTUzuBppVXGMAqWIDqeexJyPmXw1HDoGRlyRuRkevPlK/g97UVcqdNJQPHmumT5haaPuc7bYzNDw+4LVAHLBipYU3Jaro2Gt9zoBzspLE88jG9k8zx45NejDix78kV+UWudpGq7yRolE8metXaO1GnDynMZMRbeRIt8Eq7CMA3kRr529I9G3jpFTl6BB5Spq2Oiuaij60DV/WUYB+X90tlEbWXOPfGuiQf1WRO+BknHX06zE3FB69RqgAVWY/rKhFKmByBLNjO2OWT0mw4ip0FR9oqgPIAudIyfLJIXPqw98qUuGUA6mQZ094Wq06YcbGnUdMmiwPky4+8RvOx8Ojti5/0OP8Xy75qHpyVNxSpUbeprtzULs60LhmekXAX6xaZ3Cg/PUJ612P3pVPdR/caeQdoajZdayCm+xVmNS5esuSMiuzYVRzwoGfOeu9jT+rq+e1H9x5tz/aczTfeS8QHOZy9E0vEfOZy8Ews3sprgSvrCWVwJX1pEIwGoILUhdSC1Y6EYI8geT1JA8IhFORExQgNxwipym84HW5TzfhVblNxwW45SiZqxHpXDKvKWoma4XcbCaGi+RDhnzRRqYVKyWKKKazKKKKKQgjPm3t1ad7dXSgpte1i2psbd7UBG3nvPpKDNw2kSSaVIknJJpoSSfMnEKdEPlypQuCAq1KNNQMAIcYHoDjMP7McOdHZnNNjpPjVnaoxZgfETt9mfSf8A4XR/oaX/AA0/lMB9I5RKtFERF00yzBVC5LNgZx/V/OZ9VOsTNOjhuzIxxncyLvt48PPPtno48MdInONpKTIiuTCpF7fFDETEmV94tO0jIxvHTszNUSvW6yKpeYglRyzALvN32I7B6/190u2fBTPn1PTpL8eJzdIryZY4o7pGKr067qvd9xpLB2WqzhnZW1IDpB8IIBxtnEqxwm7VmqJVoLUqOWqVBVfFQH7LUymnAOfKfSIsaf8AR0/wL/Kcaxp/0dP8C/ynbx/y47UeczT+bNzfk+cuJWNe4omnWFpqG9OolSoulvPKlCCCMjmPL0m77GvinVGQcd0NvUK4m5v6SDOEQeH9hfX3SluyBnAA9wA/ulc8lqjRiw7XusrL15QXglxdVJT3RlRcyouBK6tLK5ldWhK2BVYJVhdWCVYwjBKkHeEVIO8ICIzk4Z2EUvuG1+U2XB7rlPPbCvymq4Xd8pTkRfiZ6hwi72E1NjdTzjhN9ymssL3lMt0zZkxrJE1qtHSrt+JICFZ0B22LKD4iQux9dLY9dJ9IBfdqNNegKZRqDMyVaoKlDUNs9emq1NQUeFF57HvV3GDOhiluRyJx2ujRxTJ8C7Ttc3mkgov6OjpTLld2RajbFQajBa1EEHGjrq3hq/SMul3SgaiqpZSKoUsgtKlyHIK4UFUQcz9YPMYlohsopmbbtGK1xXIbTSs6JqEB96jitXosWwPZH6NUwMn2gSAcYVj2qc211XemrC0oIxxUUNWf9Cp3LggDFPaooG5kIaK4rhEZ2OFRSzH0UDJPyni3HONG5rvVYYzsq/soPZX5c+pMvfpB+kEdw9CmrKWaotTURnTR78tTK81J7qmf6tUTzlrshSdRJNXuwc7DFTQxGdgdnPTbyGJy9c3KoLo63w+KinN9/wBi4qMPKRh8Sto8SyrMQVFNQWy2WDBclSOeRyyeZjDxXBPh5EAgEE71mpBuWeaGc1YpdHW+bHsuFeShpSjjAAJ0ftZw67MmzA+niIGeo9YRdcQ0OVwD4Qc6seJmYAYxy8Db+7YwrFK+ifOhV2WLVMbmDii9U4APRRzMloDLUgwINQKQud01VadPcY8u8Jz90jmRNj2avaFF6ZNEs1ZqQpMaiFStWpQRXAxyzWcHy1UGUE5BOrDgc2Ys+qjAsex3YQIEr118WMimdwOp6zdquBgeUo+K9q0oUqNZl8NVWc4dG0UkotWZspqDeFdiDpJIGoZGabivbc92yqi0ytRErMtwjlAU79sEDZe4BY1OS+LGdOZ14Y1BUji5cssjuRtoNcVpTcT7UrQqUqOkM7inqzVwqI/eYbUQdX1NU749nmCQDQ3XbjXTAVDRq1GoqFd1JpCt+hjWRjmDeLhSN9BJxykk2CCV8lzxSvz938ZR8Qqc4NxjtIlOo1IhzpVRq16jhkdgWJ5bqi5J37zP2TKep2hDuKZTSzZ+0GGBTZ88hsQFI5ZD58iJTT7NymuiW5qyrr1INe8dA7wBTlBUJOpcYp6gzA+eNIyPLUBneBC7LVCpb2dWwbbwuqch95ap+IhSK3JE1cyurQZeLEKWYZyobAYeEGnUq+fIaVUfnvOPd6nwOSjfxDdtZT4gFH9/PHKPRXuQyrA6sLqwOrIAFqQZzCKkGcwgIiYo0xQgH2laaDh91ymSoVJb2dzFkgwlR6Bw295TVcO4jy3nm1he8po7DiHKZXA3wyHolvxZQ6JjLMC3kAqKQNRJPqwAA3OT6GXlvWpkBStM5PIhTlsenmcflPMWtRWYuXIJotSxpDqEZaoJwftZqA58tGOTGWtLgKMGUVWQHWUwozSqNq01FbOcjK5PNu7Tcb5vxxoqyxc/B6DQ4nTasaSDUVQMzjRoXVyXOck4XOBnAxnGRCddPcZTw7MMrttnB9Nh8hMpwuwSjcPcKwzUUBkFNFRcLTVe7x9X7DZA9rWM+yJXt2SpMhV671GZSDUamhYsbVbcu37WR3j4P2qhPlNNmJ4pI2rX6Ct3CrqbRqqadOKdPfDPk+Zzge8yv4j2qoUVqMfEtNAxdSpV3cZSkhz4nK4O2wBBJGZUU7VKQu3eu2Lmky1HYKBTHeXD6h64/SCN/wBge4eW8cC1apNMlaa4WkugAaFS3pg6RjTlbcZAx7ZlGbNHGvyW4dPLJLrgl45xl69V69U7uRgDkASFSmvzA684EOvy2OCOfxG8ZXstRUhioUKAABgaWBBHpyX8IkX/AIQpBBPNceyMa9DJqG+2zDb7q7+vE+l8t8ndSlHhLgJ0+hx8Afft8MRg0oMen5k6mJyds7OT6bztxw9XAX2QobGkDI1IyH98nrOPwsEN4iuoHJCjm1OopPzqufjBFRfbGk5XwglKo8IwcsCQNhhcjxHf7y7c9+ksLC0DsOWM79N/X3you7PW+okghcLgbqwYsHB6HHl9n350vA+z6miveatGWDolMsaivTdG2GSp8ZOrfHPnuGUY8ciTnJJ8GusOD00FMsR4GVwnhA7walVieZxnYctSg8xNZY6O7X2OQHl5nwgfwnn9p2fA7uo5UPr7yrT0KabZevVFMgkg6XuHOdx4RgDAxY8J7GJ3aqldlwgCk00YrUW3p0qdcb+2rUy4Jzg1CBjAI24HGM+zkZ4TcdzRrKV9RzUUBAlv+raodC0kbSh7kZP7LJny5DmMSavVQK2NG3tctsLyPwPyMpj2ZprbtblgVa6SuQ1NMeCtTqClp5acUwufISqr8GSla1qJepUNcItWoKXeO4UKgJpjOSQDknzYnYYA2Syp8JmWEGy9uLsZO4+OOQ2Pyz+fWVF1df66/wCh+Uzo4JqTNZzrbxEELU7uq7F6q6uTg95UHLm5bfw47SBppo1lwMnUy4Yszu7MxB3JLfl1lT9zUuPAy7ukNdsszMilcd22imKignLBcbinzJ8see4l3Xzvny+e3Pr5flBLy1y1R9Xid6bA6M6Vp93+r5+JT3e/L229YFRs0pBtA56Rkgagq0kphc+6mD7yY6oW2Or1ZW3T58yOecY3B/uk1apzgNZ4SNjCwAwNgBgDyAxjEiZv9dfX8z85G9SRGpGQjO1YHVMIZ4LWj0IC1DBqhk9UwWoZCEZMUbmKEUDBhlvWgYjkbELQqZobS6l7ZXnKY+2rS3tbvETaXxma5eLuudCg6UDbq7aySw0Lp2zsPmNpbW3H62oKFQeMISyVCADTLmpnIBA2XYnfzGRjGU+LAHBODjPwzj+MLXjI8IyPHyOcDGwyD6nUuPfD0Pv/ACay27V1nOkUwDlBllcAE6GYNvlfBUUgn9hzvsIRa9pq7FFamE1FNzTraVUrqcH72CAMkBSGyTjBydvxqmo9tVzljqYEnY+InJzsh+Ak1zxbP6sMBkeLfBxkLgfEgfGLOairZIpzdJhvH+09Wq5oouaQcZcBsPhUYg77gHXuNsqBvtnP29aphQUwxKliQ2+RSL5Pr436Du8b4k9O9XfBXAG2+5GF8QHp4gPfHtdDKDI8YJznbSCoyPXOofn6Tk5MkpS5idTFjjFcMjr3TgkLTJwDzVjqYCmRgjbfWR70O48nWtVtZyvtVSNRRvqgWwwOcY2AxzGS2+ZItwh5MpyQAc+ZC4H/ADL+IesVO9XVjIwACTv5lgAB5+z+YxnMpV1W0vaV3uHPXfUQFGO8CqdLtt3YcuceWdS+Qz5jG7P0p2AwhGVpn2Kqkd44BUH1UZyfyAhTVlUaicAkDO+5YgKPiSJ2hdKcnUo8QUDO+7FVyPLVjI6QrroEu63A1KvVLAGmBnX9mrjwNjBxnGoEYJ9Dsdprlv3/AEZwgIqBFRQoKstR0TmDkKVNTOxYDTz2IFCl0EqKNsnJ8/Coxk7efiUAeeoQ5eNU8D9Ym4BG+xDYII+Y+Y9ZdGNq6MmSdPbZbcN4o7HR3YpKoJ+rqoDqquE0lthhQCc5JLeQ3JFhxy5qU+7FMoW7tS6iojaatbuiysfYKqSxzkqATttmnqcUQZBdQQuSCQCFwxzj/cb8JnbLtAAwVMElsZLDH1ndg5GfNXPupt54lkF9V0UTdxqzXcM47Vfu1agKKCkC691VpaS1Om6d2G5Dxsmncg023GwNNedoq5B/UkbA/VVyCKld6SEEeShRUOQGKuBpXcx79ok1MjOi92viy2CSFpsxUfsgVUGfVseUFv8AiyKMu6qCCRk4GApYn5KT8DLl30Z1wqTAk4lV7x9VPxPX06jTf6gFlDq2cBcoDpJyNRfxagJW8Qvqne1HUB9GoU1COcMtrr0kg48T1EHlnSvpCbni1Mgg1VGSRkNg5G5GRygbX6cldd8nnnPi0luvi26mWr2FfuDXnEah8JQgd4QxCuVNNXqbZxyIpDJAORVGwjDfHus6TqVRlApGGKghMb8tQzjPI+6JbzUofGAwyo89JAIJ6yF60YAHV4hU5mmSBnPhcMcGrsBvvhE+LjnkSBXPiLcyxA2I8I2AGfLbPxk9euBuf9dNoNVqRxRrvIWeNZ5A7xiNkpqRjtmQNUjDVjIVnKsDqGEVGglUwikZMUjJikIRCPAjFjtUYQkV8QmlcwHM6rYgGstlrA7kny88cjmGU6o8J/ZxjfGAGVsfNV+UpKdaWXDLdqrhV/3j5KPWI+FbGjbdItrOzFTw74AwWyc40suM+uGb8RltVs1YjIO3LBIx4g2fmBJKFsqKFUbD8+pnSZyM+dyfB2sGBQXJA1kmc4I3J2OBksSf3iPdj0kptVJDYIKrpUqdOlcEED4H8h6RwMlWZHOXqbFCNdAosE5YOCMYztjCgYHljQuPdHNw5DnOrLLpbf2kwBpPTb4ZOMQlVkiCHfL1C4Q9BqUckZLHDhwc4OQ+sDbyBwPcJJR4ailSuoaB4fEcY0hf4Z6nPqZKiyUyRbEkolZXt17wt4g2c5DEYOaZ2/4KfKOo0kXGARpYMu5wpHIDpnf3geggNa6yzHrOrcTpqLUUjjzknJssa1NXOpgSRgDxEbDVt8Q7A+oOJ20VQ4bLZDat2J8Wqq399ap8x6QEXE5TuN5EmK2jRCgh1E6stUFTOrBDDQdiOQ/VU/wD0GBeK0hU1881E0M2oaVGHXVp8201qoHv38jIKV318o2rcyxWVWjlaghLbHxgBhnZsVC+4892PTG2IHUtU39vcgnLncgk5/5jH1K/ODVK0dWDg6CFAUZwAAMnOAFCgflAqjHvGbTnKKqnK+rk8zy3Xy8o+pWkD1Y6FsFcVDp1H2SM4YZx3aKcHyO9Q/6EjqFijZ3ZgdsrgEjAA6Sd6kgqVI4CEbMSARsoHs8lB69cSFFI8/IDcDOFHTbO59ZKzyF3hADlDjBGNumx1En+Hyj2qRrtIWaEBL3shqGRl43vIQMaTOxhihBY2dEUUgDs7FFIQ6s2nZJR+jk4GS5yfM4AxvFFM2p/TNek/ULiRGKKcWR24jkk4iiiMuR1JLTiigCErH/ZPuP907FHj2Uz8mNUyRTFFOyzgkgM4DuIooAsNpHlHVTFFGKwdzz/ANeUHcxRRiEDyF52KMKQNIakUUYhA0iaKKMAheQvFFCAiMjaKKQBGZ2KKMA//9k="/>
          <p:cNvSpPr>
            <a:spLocks noChangeAspect="1" noChangeArrowheads="1"/>
          </p:cNvSpPr>
          <p:nvPr/>
        </p:nvSpPr>
        <p:spPr bwMode="auto">
          <a:xfrm>
            <a:off x="520700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202" name="Picture 10" descr="http://farm3.static.flickr.com/2327/2128501012_51ded4626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61976"/>
            <a:ext cx="8001000" cy="600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065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encrypted-tbn1.gstatic.com/images?q=tbn:ANd9GcSi-buNvDxP9VFrdGMQjcrqRrtX73Iv80SOSF72wJrrnHoKFlv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46" y="666544"/>
            <a:ext cx="7988054" cy="5200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6958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xQTEhQUExQVFRUXGBcXGBcXGBUXGhoYGBQXGhUXGBcYHCggGRslGxgVITEhJSkrLi4uHB8zODMsNygtLisBCgoKDg0OGxAQGywkHyUsLCwsLCwsLywsLCwsLSwsLCwsLCwsLCwsLCwsLCwsLCwsLCwsLCwsLCwsLCwsLCwsLP/AABEIAOAAyAMBIgACEQEDEQH/xAAcAAABBQEBAQAAAAAAAAAAAAAFAQIDBAYABwj/xABAEAACAQIEAwYEAwUHAwUAAAABAhEAAwQSITEFQVEGEyJhcYEykaGxFEJSByPB0fAzYnKCouHxJJLCFVNjstL/xAAZAQADAQEBAAAAAAAAAAAAAAABAgMABAX/xAApEQACAgICAQQBAwUAAAAAAAAAAQIRAyESMUEEEyJR8GFx0TJCgZGh/9oADAMBAAIRAxEAPwDR2rNSGxVizYqwMPXbyOegebFRPZomcPTPw+tGzUDe46UosVfOHpVsUbBQONmlFmiRsUnc0Ag3uaXuaIdzSGzQsNFB7NMOGok9ik7mjYAabFNNiincUn4fyrWYEiz5UlyzRg4fyqN7E1jAk26atmKKjDRTGsUTAxrflTe58qJizTGtVjA02qguJRU2qjexWACGQ0ndUUNmmtYoUYEm3XURfDiurUajb2rNSraqdbWlPW3UEylFQ2qb3UVdyU8WqazUDxapws1e7muCVrNRQ7mubD0QyUpWjZqBZseVL+Gq/kpQlCwlBsPTRZoh3dcLdawUUDYppsUR7oU3JrWs1A57NRmz5UYNoVA9qimYGGyaabFEu6pvcUeQKBRsVGbNGO4pnc03IFAn8OKZds0Ya3yqFrArJgYFbD+VQtZo3cs1Xaz7UwAO9muq/eTWuoBNkBTlFPVKcqVx8i1EWWnRUmWuims1EZFNC1Mq0oWtYKIitdlqbLTctGzUQ5K4JU5SlCVuQaIMlNy1ZyUmStZqK+Sg3GOMWsPftC4+UuMsE7DMfFl3kH71octZL9pPDA+HS5ztsB7NAP1ipZpNRtFMUU5Uw9grveW0cjLmUNGugOo+kVLkpnCcdbxFpbtqIOhH6WXRk9jpVs2qpGWibjTohS1SthvKn4xmVItlVYgnO+wiOXv7V48P2p4uxiQL6K1oMRcWDmyhoLKeZGpEb7eYSWanQeFqz1o26Y1qrhKsFZSCrAEEbEESCPakCVVSEooG1UTWaJJlYkBlJG4BBj16U1rNMpAaBb2KguWKMG1THs1SxKAF3DHlXUUxIVAWdgqjcsQB9a6tyNQcRKXJTkp0VwcjpoZlrglSAUsUeQKI8ldkqSuo8jURBK4pUtdW5Gojy0oSnilrcg0R5KQpUtJFGwURZKxf7ScbctKhyzbKuvlnMQWPKIBHWTW5IqvjsGl1Gt3FDKwgggH3151PIucaK4ZqE1JqzwPsR24fA32Dgth3+NBuG1yss6A9RzHpXtHCe1OExIm3ftzpKMwVxM7q2vKvCu1/Zk4S49tmzNlzBgIDaZgQOUjNv0oTw+6c4iDsfkmYf6lFDFaVM2dpzbR7t2+xVhrFtT3V1zcXJbJDZwCC4gHbKDvptXhvarFLdvv3ahRMKgiFUaBRl02B+tFcFhjib765VsjxEaFnCmdeW/tUnG+B4VLferfUM0kWfictmEKyzI5g+tc+TIvcaOnHgl7af2ew/s44kMRw7CtMstsI3kyeGD00Aq/juK2Sr21fM8EBVMMx/SjHTNA01rwrs7fxWDPe27qhQCXtictwTDDbTeAeXWt1+JTEqDhwoaFZXkh8pEP5AiQdOU9KvHLyWiEsDhuYG7T8XVMShwne2mDwcxOXOHAMRuJkGCdjXoK8VuqLy3rtlShGUgAE6EtAJgwI1jnXmOCezh+I+Ns9u2rm3nBYC6SCN9TrJk1du3rhtTkLG4XbULlC3Im5J1BlYB6UinLtAcYLs3PZrtMb967YYqxVcyMojMB8Uj3EehohxPi2Q5VEtzO8HpFea9lbuJt4gNaZJYBWlcy92N55gadRJHOtB2iuwhe42RGYy2xMnYDck9OnSutNpHPpsF9o+K3rnhtoHM/E20dd9jtS1nuMdo84ZbakDfMdz7D+vIV1TtILPfkqSaq4HFpdXMjBl29DzBHI15j2k7S3L98W7ZaCwS2ikiSTCg+u5PISeVTivI0nR6yDSzXlPYrtOycQGDOKTE2bgcIygeG6gkhSN1IDbk/lr1QVrDX2dS0lLWTMJXV1dWswtLTZpaZMwtdSV00bALSV1JQsJ5L+1nCZsUo/VaEeqkj7MflXlXBLnjg80Psdq9t/a7hyq4fEAEi2zK0dCJH0D+5FeIOndYgiZXMxU8ir+JSPY0X4Yq8mg7OYmHvtzLz7H+FO45YL3VI0UAAdTGsmqVu6LTKSQFIKk8pBOX/yHyp2KxatqtwAgaCRy5V5+WDWRs970+RPCqJHDu+ItJ8KKo3gQQIJPQeM/KiHZbiPd3UKeLK5UwCZRrbTI5w2b2Y0I7Ni4/4jwmHVQXj9LEGCdCYO09KuWCLd4W7c2nykCDmIdCSpZisFjrIAI5bVTFqfH8/LI+qjzwuRouOYCzfKZf7YIzXHQypYLokjRiToSBqTvpQdsY9tWs55UZc2/gMEMm3h113qexx8WGEhVLLKlTGp3hmkbHwgDSTU3Z3hV3GXcxtEYOUJzZlDZVjKpaGcnTMRPPUV0wi1o8aTvZrOyXDzbwnePPe3vEijkI8AOmkxMdBWT7Um7iLy5Ud0t5lDQYZiRmMnwnRVGnn1rc8Vv3C85eekKdABHhEx5azQTFYK47M37wJOinKAo5TIBPsIrpaFRijwc6tcdUA3kz7aaT5V1H+JcFQhi91p5agAegKmuqcrQy2DeC8dxGDa5etklb9psyOzN4pIVso1RhrHlQrgGMxBvNdRXBsWy4lT4iYBJkaiMw9KMriE7vM0Ki6xIBjoT8jJqj/6ywsK9uAV2g8jmKrv+ZdPoa4ozajRdpOVl3sX2oK8Qw7YgKlpTdJLIoyNeAlpAmNAOcTXvtm+rqGQhlIkEGQRyIIrw7ttw2zhsKtrKguOFdts4uDWMx1IAJWB8qX9jva11ufg3aUuT3cx4bgEkDyYA6dR51aG1SFnadvye6TSTQ4O3Wunz+tPwYlhGkmhrORzqP8AFAfn+tBwDYRu4lE+N1X/ABED71MryJGoryni/F4t3bzGSbbt0MkZQvzirH7JeKXH7/DXr/eNbFm5b8St+7ZCGhh0YCRyJpmlHQFbVms47xZwXVHFsJALRJLESFE7etUOxHaw4i49m4yMQudHVkYMoMMJQxIJX50PxBD3bz27yssmGAnK7gKwht4yaR+qgNs3cPfN201u5cFvu7IRVYZRmZwQmrkBZjcSddqjyd/odHCLjXk9eNwdRXG4OorK2+Os+HtX1Ai4Py+LKQPEOuhBrH2f2gXEvqpY3EZlUgqARJiVIG46c6Z5IqXEmscmrSPQO1GIwrWWtYkyrDUKCSOjSBCkGDJr59xfBJlVvqz2yxACmcikkqddSPLqd4rRdve0rFbYQ/2veM56gMVA8tZrJYbGlnVgYvJBU/rH/wC43HP1qHuzltaR6MfSY40pbZZ4ZgMtyblxSsgpzU5wIeOh0HkfetVj+x+W2Lt+2kk6WVLK5H6mPIeWnryodg7zW7lrEooIUEiQCAx3XL+bU5lgfqq/x7tE/dd6xGdtGInSBLKvkKMYSyPk2xcudYFwhRTxnGvw/h7t7aKAAqqAsg8mG1YfGcScnOGi5nzyOTDWfn86r47FM7kt5ifLl61TOv8AXyquPBGLtEcvrp5IOLSPYuEXsHktXjaTEXnAcBv7OyCokAHQtO7EHbTzJ9pON4n8P3tsSklQQyrlyiTppA/lWM4KgFkZWQIPDmYgZjuQOc/zFV+O8WzW7aW7jd2VdjIlS4IgKraqIMmNz6U05s5MUE5DOB9u7lm/+9NxrR+NWOYg8mH8uc16tbxDuJkBSAQCORHOda8i7MYFe9/EXFlEIAkSM5EgkeQ19631ztVYQZnJA/UQT6wOZ2quJ/Hs2b+roK462oliV0BnoBzOuldXm/a/tcLw7vDM+Q/EYKE6aj/akoyyKyaRBh8KLwFuTlA7y5E6n8g/rpV/sxa7kd9dTwK2a0p/NBMNHMDSPOKC9leIKXa2/wADIN9iVJIU+RketR9qOOvcud3bJMHKoGskwAB9qkoKqY7bvRFxnE3sdiLtyHdgyBVQFjlOaT8h9aW2Wtv8LKRp4gUYRlIeNxqT8q23ZawLCXcPhwr3kXPddoVM6iCWbmoaQFA1ynqayvaMP+IuJcud64Dhn8MFu7BfLAGgaRtyqGLM5SpL4+PstkxNRtvZ69hOJM+Fw14sO8uojFQSNWgE5Sep3FXb99rbFSdV00Mj5isv2f4wFwmCzCBktrOWfCtwTDASp0n2rR3LtpDC3swdgRkMrmICyzEGZI289af3pLwD24vyPPFGO4kUjY5QCXGUddfpTLGDtC5aGdzdth3uJshMSFAAiASNpob2p4sz5EKqMk5ipJBJVdp6QfmaeORSaVE5QaTZhO2nE8q2rSmGL3C08lBUrPWS2nlNd2Qw15TcxBIto9sW1VIBuITqSRJXYa7+lBe0bF3gqS4MJGmYMRyPmBp51tcPbcYW1abLmt2ha8MkeGdjG+u9L6ltbX7GxdUUrXHwjlBoj+AqNFE6KwHkTINQ8M7WvhM1o+K2WnMQA6kSDEH4Zzaee9Zbi1m4HJymNtBzMDQeZAgVZ4jhb1233vdPv4iRl1MA6GCdelQjGqZ0KTqjYdnuJuBcSHNskuhloUMpVtjl18B1B2PWgtiGxNofpJZjA1KDNy03U60Z7AcSKIMLfANt2BRtCAWmVbqCwGuwolxDg9tUuXVthSuaIkaMpUSNutSnLZ04Xuv1MD2h/s8LP/shv+9mJoJasZ3RZiWgnoJkn2EmimPxDXAGbXu1RBERkGwjfrVKxfCZzucjqvkzDQn2mrYtKjt9QtNoJcR4wTYbL4clsBY5NccH3IRd/M9a7tPiEVrNhfgt5kP+a2gH3Bqnxy2BhA67XHRRHS3ZAP8AqzUJ4niu8Z363A3zQT9q64qjwHt2U2PP0+1WMJYzuANI+KdomJ01PpueVV7p2P8AXnRLg+BFy3cJbKFK/wCYwSB/XWmbpAYf4zeCWVtKzZQNJAgHmQVJj3rPLi2Ig/aYM+IjoZj2Ir1Ptdi7eJw63kyswtK1sZYA0i7bK8h5eVeP3GK/1z0/hp7VOPy0Ok4tM0WDxjWiGXXXVTqp0jUHQiqPGFlw0AZxmgTAMwQASYFR/igwAB1Yj2jencXfxKByXT3JqMLTotkSasrPayifn/zXVWuuduXT+ddV1E5wjwpMymBrH02NGuzvA5uG6Dk7sSXOoRmnKRyLbny0rNYHEG2STyB+m4r0HhWMIFrDWbffXzLlSodWuFJErMEBiup0ECajl5J0vJfGl2yhhLj4TvDZIuMwAltPCsnKVOjDnM1m+GF2xCh9znEeqN051vuMdkMUgZb1y139xEYhrgAJzMXyMQFkKSsCANNhWEto6Yq3mBVi69ORgmQYgidaOHvZsu09mi4H2p7rCWrWQswLEPmAABiNCOubWiHC+0WHB/fSrBc+WcwzKRzXSSNqzPZa0LhNtyuZCVtgxDFmgKRzAPijyrTcVvp+GWzZtW3a4Ll27dlFbw/EBA0AyxGh8WnOtkq2gQt1RYt9pMRfdh3rWlWWhWAJLHTM2hMDkTHzq3a4mt9GY3C7B2DAKsaQUZcm5I5bHWvM0xQPhBlTPX2HnFans9jUctYW2Rcdg6qilhGRR8Q22J1jejFVJCyj8G7Jcdhibtt30FskZZDEnLm1jwrG2k770W4djhcshpmdR7aOPqtNvdmb7Mxu3LVlSuzXEZhMyciGCBJ3aSajwGESyvd2RfvjMWDMEtrqACNjC6A60cy5xpEsfx7M92nv6gaDVSIkMSNjI3jejnB+G43EI7MGhkyqbvhGrKZJiTpOwrU4PDYSy4uWwhvRpnJuFSfi7sMAATMTFUOI8ZxDNB7wZtFzd2q+syenMzUlBJUy3N+ALhuwmKEhblksBAVTcny1ZAB1meVbvtBg7jWGt2wjMcpIzxmbXMo05TuQBrWXwPDQLma7mua7AtBPmSQW+1GsZj/3T2rL5HYRKKBkB3gjnuNDRcIPsMMsoytHnl7BmzmW6mRx+Vpkecc/UVl5Inz5f8VvR2aiSZvMV8Id2UDXUkrLHfaqF7sU7sWuXkSfy200HkMxn6UsEk2duT1nOC+zOY6474S0oEpbN1+UxKj3Ak/OgYOkV6Dj+xbm1bt274yoXMXFKTnILHMF122NBb3YrEAADum6kXBHly6V1xkqPNlt2Zh2mrvDr8Iyzox1/wBP8KJP2Pvjc2l8s5P8IFUuJcNNkCWUzOg30j6UW09CFnAcauWfASWtyZXpO5FRccwiZQ9tpVoI9IPyIIiKFF9T50T4biptG2Y8JLA/4gJH+kfM1OUePyRbG+XxZS4YjM+hgDUmi2Hwy3bhLElRCgLAJiSdToB1P9Gjcv8AdrlURJP33qv+NIGny/n19Nq25OzS+K4mh4pcsBRbVFA5sqgsCdA2dvEdfPWurMm6zdSdyd5I/gK6n4sSzW9juydzHYp8jAWLT5rt86KFBlQJ3LRtyEn19Ow+Mwdhu7wJRXbW4bZBxF1eUH4lTUndTtsN/O+0XHfCMFhJt4W2Tmg+K9cnxXLh568tqzTXWtMro5V0IZWUwVI5g9an2CUj3vi/GrWFAUpiEuZTdYlLTEpOUd6zXGZVzdT/ALeOdrcWt5rd/v0vEOFeAyNEzqpQLl0IlWPOux3avE4m2zOVGdUW4+7OLQIReu5dj1JB5CguKRRZUQ6s8NBylSuusgzz+lZLYyWjQW7uHskd0mzSx/OfIHZY1iKyzXrhORWdgJiJ1BO8cp0onwTApfztevGzatgAtBYsxOiKOZ0JrYcGv4G1BTOsDcqwYn+6qhjPmY9aWK4d7Zm/oD8A7F3mhrkW1YA+LX6CPvXp3Z3srYs2ntgybkG48DO+hnxbKu8KNBrWfxnaZFYLaw5uPvN19ADtoNzrMTptRWz2ndLdxryopFtjltj4Tylvc0uSXxb7YY22kDuJ8ew2GvNaTDC4lsS7ZyPTLymYHnrWi7OY6xirGe2mRlIDISrZSZgzzBgx6GvIOJCbgW6CC6lsoJBWIgsOUiQByHrVzgXaE4ZvCzATlcLl8SCQJDaGJny1jelxyaq9nXkwxcfj2eu4m0ZA0neQxBg+i6iq5sCQRaVj+pj9maT8qyeB7T9/dVB+IykD4XVTIzFp010y/I1Nxa9gQyi818gknK1xjEcj3Rk++lWUuRxyjxdMJY3HgGHfCIDIlrsnbUQIodhuI2LQyW/3hJk93buGenxSNoG9Al7SYO0f+nwqeTG0gJ93lvnUV3t5fJJUrbnott4/wgrArNimoPGr0fu8I5AG7KiD3Dan1odePFrisT3djmNVQxp+YTr8jQRu02IYyL10n/IB7gLr71R4r2hxA078mdwUtkR/mU0E70CmHLVhrQz4pe9uyTJdWUnopY6esE0M7QcTxF5QBOUEjJbUgbCJPxPHU6a6CsseINPxfb6aae1WMPjLh/M0cxJ/nW41sa2E8F2fxF6zfv5Xy2oAUzLMQS+UHfIoBI8xQDEXDC67TPOfPzmvT+yXHlTAm0zZXW8zqSZJBRJPlExruPQ1gO0ItPeLWh3c6kCAs88o5DyGnpRTTZaGRxg412CXw50Kq3ymKluWyVTLbIIEGFbUg89K0PBr72MMxW4ylmLjUbQBMc5ih2L7UYnQd8Z5wLf3C093oi5Lk2kWOEW11NzCs55ZlYqPbnVnjdgXFQLhwDJzEWspURAErGk+tDbfa3EqIDz5sFb5aaVDd4/iGGt5vbKv2FKoU7G5t6LGG4LdU5hb2IIJOVhGp0YkHl/KuoeOKXdf3r6/3zXUz5CE63gPU1Vv3cxU7TPzGlJdBKny+4quryJHIhvnvRivIoy1fIBXrPtO9T4u/MDoAAecQIHpvVNxqas4fCNcVm2VMuZjmIGZsq/CCd6dxXYU6COEJNq2o3lmjzJiT56AelanhWDYkEgHbTUajmTsAN/asfdwZtHKxM7yCCp31XyPtUf464fCbjkDSCxAj0FRnjcuhoy8HofC8LYUm410ZGbwIJYkA8wNTOh1rV47LhrUvGZ4FuyqKzlj8EAiWbX4fhHOa847GF3vozhigZcoUQ1x5/dop6SAWI5etekdlLTWcTiMVjcr3u7i1GoVlY96EO3NBPSetceWDlJRvXn+DpxfBcn34AC/svxrZr965ZtuZIV3ZiJk+O5BAJ6iajPZSzawd03Ut4nFEnIbV7S2oAAIWVLtMn4TyqHtT2wv4h2VGKJJnXf5bCskLyT8Wo89fY1S34GttbCfZFe+usiMyvBUfqEgg+lUeOYPEYW4yPox/PuSOq9D1mjOC7RC1lbubbXVEd7AVyP7zjVveo+0HaZcWUz2oyncNqfccqMZNPSFlHl2ZK3J/wBzUgtR+Zfmf5VpuGcKwt0ZgHI5y7jfrrU93gODXdcvSbj6/XWqckQbMq+LIgat16feoL+KLCMqgeUA1osXhcJOVRlPl3hJ9DOlAcXhbanQtHKZ056iKMZRb6BRHhcOJk/erTOqj/ehr4ogkCPUfwqA3J1MmqcG3bBa6NDZuqUGXxnvFlFJDMo5LGs6mDRLinZoKWy3DEjKbhymOZyIDJ2GsUvYFFtpcvuBmJy22PIKCbhHSSQJ8qXiuNJ1J1P8a4ZZJLI4xOmMU4KzN38M+iu8gCAZYrpsNQKH3bca8tp86KYrFfKqSxqdxpPvXbCUq2RlBXoqq3Wr+GsMpQnw5hnXbbUAn1qjiLUHy3B6ini9ogiCAQTJ11kenTSqNWtE1pkuOxLliCxIB511V7knU/16V1ZLRm9lsNp671SQ5W8v4VMrgc/eo7qc6yFGW7ZYgDfYVveG4Gza4bcQsy4m9dSWXMQLS/CgIMSS08uWukVluEIq27l0/ECETyJBzH1iPrVzAYi2W/6lr5keEW4iDMnefQAdalkk26R2YsUFBTnu/H8hLhuHGKv4bDsitkt5Q8d34eWfKTMHWZowOB4JLypaCXr75RbSCUBLQGeSV1OsNsBsabw7G4SyDeW24cQim9lDSDGlpDAExoeYM+adlMUv42YyBFe5mj8xiIWOUk1HlJy7/PJLIo23FUj1bh1+zbs+EIpgoLjZVdwDDNJ8QBPLkABXmnaztAc1xEba4dQdIceKI5T9qMcY7OrfQt39664kgsqNEn4RqCPSYrzrEWyrG2whhKmQRPnB2/3oy32CFWRXTCx6zQZ0kk8qvYliRqdPr/zVe4QHPKQPqBVcaobI7ZDbdhzPpJ+1Oa6ddTFWEEDmfLT21qvdMmPb+jTrZNto4XNCOvz9KtHFkCAxPUEtHlufWqCDXp9auJYWNRPmT9h1ougdkdrEnmxAPSfqalyga6n1M/c1AWUDKJbyMQOu1V3PoPkfrWqwC3jqf4VGKP8AZjgCYnOXuZAkT7gmdieR5Dbei9ns6MJiDmYXAqsc0SolZAM6l+WgjzpZ5owv7Q0cUpE/F0GHwi2+YQD/ADFSze8mg3GMQV7wc8yoD5KgJH1FWsW7Yi5aQzq8mecnU/SgXFMRnJP6nuN/3ER9AK5MENrl32/z/B05XxWhmKf7D61Fl/dj+8T9NB/Glxbg6jbQbdBXYkxkHQD6611rpI533ZJw3CNfYWlKhjJUu2UaAlhJ8h9KuWuBlRmuso0kKG19zBA+dCVco2ZSQQdCKsYnGEwJ0/2pnfgCrydi7iyQBpGk6kV1VCa6mSoRs3N/9nZJ/dYhI/8AlQqf9JMn2FDMR2IvoSM1t16oT/8AVgDR61h7gEPj7rTyVf4sd/OkS1k1F2855SfvNcTzyXkdRM1iME9u33QWWBZmjYTETPOOVLcd7eJtEqF0XKGA1Ut4dDy9aJYq0pJJDmREeCB1MFaiNnXMVLN4dXYsfCfCJOwrLKvJ1uVw4r9P+De09pVuAqPEC8neWDfEJPn71X4Di8rOx3JUTuREk/PSuxFhrrZrnhGmVQSRlmWBMbnr1octhrR8X5joRzjf7iqQrjV7OWSZ6Nh+MaQ7HKdxMT6xv6UJ4ngLd9gU8HOJ/wDHr7igYxGmpmp7WLjYa9NzSW0ZRKHGOD3rSFmU5Z+IAECTrJG00K4h8Q9B9K2tnj1xfDproeYA6eZqnxvhuGuKjW8y3DmDBcuWBGVsvLn0n2qkciT2ZxbMlbuwRzqYXVJHhHyj59aPnsU2UsL9vQTBDfcSKyrrrVYuM+hXyXYQbLy/gKc7KE0iff6UMB9qnS4Z5H13ouJkyRLJqFtqtpcAEkx/OqUk1o2zM0HZW47/APS2vDcv3FBfUQoQ8xvAzn2o7iMbOLRB8AR46SQIJ+QrJdncT3WItPJENHoGBWZ960HFeGXbSmbiXM6xIUqcs6lSTr0PT782fEpS/wBlsWSo0yfG8Xw9j4PHcj4hrrGmvICaxDH6VatYUHNJ2BIrr5AcNyIH2E1TDjjj0tsWbc9vodcw4CrzzGBr/Co+JnxmnjEAlQBsZmqt95JnqfvVIp3sWTVCXDz6imzSVwqhNuxa6nG0QJIIHWDHzrqBgv8Aj2zAgnwz57nXSrVrjqxDEz1g/wAKzuczOxpD9al7MX2O5mpHGrfUe81ctRcAIZSPKTWKCk0WwWLNoQsfWpTwRXQVNmlt4Iblo9v50vF8AtzBu6nxo65NRrIPeD1jLtQWzibl0mWgL8RjaTEVaxeFa3bkZmIKtBykRPiKEagxHrFLGKjIztgS3nWBBJO0a1fw+FvH9NsHmTr9KdicVC5weXI6R6VQt4wvzCnl0PvyJqm5bofjXkNWsHbA8V0+qgfxmm3MJbBzJeM8w6/Yqdvas8ca3Sk/FP0re1L7ApI0WK4qyqQjkAyCBtHlQp8EjIWLZXglQdmjcTtMVDYtXWIIUx1rQ4XBSs3B4uhYuD0lRrvS6x9Gb5aAC8CvEZsjAciYAJ6AnevRL+CwdrC5FFtvCMxAVsxjfNE86BY6/cui33txITZBbYIFggqOQkR6aVTsYREQI6pc11Oe7aJ26SDpzikm3kSt0FLj0gRY4aX8SkRJhZOYCeXWnHghHPQeevvpVi5g7I1y3VbX4LqMInoyg/WpLZQD4m9LluT81Y/OqOcvDEpFP/0cx8Q5bD6iY51o+HY0Pbe1cgx4hOog7kemx9qqC6SNGssfUA/JopLuEuIqXyAokrAIJjkdNCCZFLylLsNJIFYzD5XPQ/yoO7SB5aVpcXcRlMgI4Ekcj/h6elZdjV8QsnoksHWmuNTS2d46113eqeRf7RldS0lMKGrHHHCBMxgALHkK6g611T4IctH29qSKpkVwFHiDkX7azr8qdlJ5EU38YABC/PlTRjXnkPakphsIYfHXUEAAqeRUfcGozxC9BCLlnoDy23qB8eTpP0Aqo15v1N8zQUL7SNyLDNKZTow6iJB/o1DatGBoflULsx3JPqSaeVgb1SqNysuWZA019hVzDX41y6j/AA/yoW19iYBy0x7kba6amk4Wawxc4u+2aPLNTE4k/Ukf1zoSl3Xb1G31qRG0iYjpMn5e1D2kgqYTbHOd4IJzazv5ka9KrXMZPxbbxqfuapPfJ3JPL+VJlPr9aKgkBzZft4sH/inrdXy/rzqhawzeQqymEP61oOMfsNsvYfFKPjtlhygiNOREbUWw+Ia6pBBCa+EGFA5KU5R1oJatkbvIM6f71y3yI2Mdf51Ol4G/ctWsG91gGK5QPDm+MjcCRrQjFYPI7LMxtVzGcRzaMqT13McoPSqF155++p+tUjyBSIANa66dadr60y4fpVUI+htLSUoNEU4GlpUST/RrqDaQyR/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316" name="Picture 4" descr="http://upload.wikimedia.org/wikipedia/commons/thumb/9/96/Bloch-SermonOnTheMount.jpg/250px-Bloch-SermonOnTheMount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0338"/>
            <a:ext cx="6019800" cy="6766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40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https://encrypted-tbn2.gstatic.com/images?q=tbn:ANd9GcSBi0UsnCu8njJ2yKGooQYtB43703Z1ET0d3qtC3YaiFYtAtU1FG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87576"/>
            <a:ext cx="5562600" cy="5587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844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2.gstatic.com/images?q=tbn:ANd9GcTAhbB-9wGj12LYTKtCGf-hFyZea__vnw3rJcaxayw5_l6kk3N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85904"/>
            <a:ext cx="5334000" cy="6660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614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encrypted-tbn3.gstatic.com/images?q=tbn:ANd9GcSfM4k0GymikYLeYEzgHRy6d3bHBt36B8suRhdwISKmbo6t5nSJe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30840"/>
            <a:ext cx="5257800" cy="64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474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encrypted-tbn0.gstatic.com/images?q=tbn:ANd9GcQRw5uG61pmW3YW5LLKlD6SHZRehC4KMqWtuR3aHEYHC6KQSLd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17" y="762000"/>
            <a:ext cx="7688616" cy="5562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772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hQSERQUExQVFRQWGBgYGBQYFxcYFxcYFxcXFRcYFxcaHCYeFxwjGhwYIC8gJCcpLSwsHB4xNTAqNSYrLCkBCQoKDgwOFw8PFCkcFBwpKSkpKSkpKSksKSkpLCksKSksKSkpKSkpKSkpKSkpKSkpKSkpKiwpKSksKSwpKSwpKf/AABEIAMkA+wMBIgACEQEDEQH/xAAcAAABBQEBAQAAAAAAAAAAAAADAgQFBgcBAAj/xABUEAABAwEDBQoICQgIBgMAAAABAgMRAAQSIQUxQVFhBgcTInGBkZKh0TJCUqKxwdLwFDNTYnSCs+HiFRcjJENyk9M0NWODssLD8RZUc6Pj8iVkhP/EABgBAQEBAQEAAAAAAAAAAAAAAAEAAgME/8QAIREBAQEAAgICAgMAAAAAAAAAAAERAhIxMiFBA1ETIkL/2gAMAwEAAhEDEQA/ALXvib4r9gtKGWkskKaC5cCyZK1p8VYwhIqq/nvtcxcsvLwbsfa0Lf0T+vtfR0favVnPTU9HHjLGmPb9dtSPi7KeRDv8yko377aTAas3Olz+ZWdmz4T74zSYoa6T9NNRvy205kWTbxXdH95QDv42zH9FZuq6P9Ss8SnDVt7qTUOkaUxv12xeZuyzqIdB/wAdH/O/bvkrJ/3fWqssnHVXFO1LpGqjfgtvyVl6XPapSd9+2n9jZusr26yZVpOgnpqese4q3utB1LZuKEiVoBI1hJM9lIvHjF9G+3bT+xs3Sfbo6N9S2R8TZ+n/AMlZdZXSlRbWlQUDBF5QIM4iKlkNp+d1lUUdYvv507Z8iz6f9WujfQtnyTXVP82qMlsfO66qMhA+d1jRrORdvzm2v5JrqK/m0tO+dapxaa5bih/qGqUEDWrrUpCR87p+6jaMXhvfKtB8Rnqr9uvO75VoAm4z1V+3VTZMcm0zSLWrimjasWpe+faRPEZw2L1x5dOUb4z5E3Guhft1RL0z76adpXhVtGLkd8R/yGuhft0gb49oiQ22eRKzrz8eqgpw0cN7VdI7qtoxaPziWn5NrqO+1XDvj2jyGuo57VVmPnK7O6lY+Ursq2pY/wA5No8hnque1XvzkWjyWOhz2qrQSR4x6BXLyvLPR99W1Ysh3y7RPgMef7VdO+W/5LHn+1VZW8R407I++m4tatdO1Yt35yrR5LHn+1XRvlWjyWPO9qql8NVXPhapFW1Ld+ct/wAhjzvbrSBWCrdJNb0K1BWIb96P19o/2CJ5OFd0Vn6LKCfCEAEzdVorRd+w/rrf/QR9q5We2dWGCinETGfHDNImp6eHrCF82GmIw6a4mM8T6KKw4gGbzgj+yThtH6Sll9GcrVztJ/mVNAKA0EGRqOE8ppAROkdIp0u0IP7UnlZHt11OUAMz8f3X31AJqzDOVtchXHoFAtqQE4Fo/uKk08OVD/zA/hHuqIttpK1ElV7RIECOSBFMSQ3LZDXa7QlCQDHGIJuggeLMYTmrX7Pa7cltwqaSm6BcaVcUo4gcUtRI1SBorKdw+UEtP4kpKoukGMQc1aHlyyPqAdKULKSIUh11tRAMyqHLs7bhnZWOXljl5ULde6fhQdU2UFYBUlSFtgkYGAokxyE0ZqzzmbZ/ip76Tvg5bW+8gLUlRQnONsZ9uFNsl27iAH4P9ccbnN311r6P0lG7Gfkk8zqfaoyLKfkuhwH/ADU0TbBpTZD0d1OG3hHgWY8ikUA6TZT8mrrj2q8UwRKVCfnT6DQuGGB4JmM3FUk8+BryV4nRm9VDJ6wY6e6uWzwTTS9Pvsozy+JNAIBz++mndncpik4cs+nvoraqUfGut6BGOu8Rs156GF4c1ETiPfXQyOG/m+f99duHyT1vvoZgHMnlJilFQ0BHWoT10+SrrDvr3BnUvpFe5k9b76V9Udb76kEtucIXQhZdYUOaj6fBHW++lfV8776kbfBDt6prnwblHMac8x6fvr31VdtKMVMkH/cVvYrEY2K9+atuFa4isS37lxbm/wDoI+2crO0mBzjsrQd/E/rzf0dH2ztZ0BgY19lL0cPEHkkgJURAnAkattOEsO576z1ooVj8Mz5PrFGQMOc+k1NPFl7y3POpCm3hmWvoNLJobjkCagC4t0SSvNrSPWKinFySc5NFdfUc5PvsoSW5IEgTrMDnJzVpJDc9ZUuuFteF4Yco1c01KZXsz9nBAfUUAazzDGo3c3Z1G0IuiSFJw04rSiBtxirHvn2ItONouLSjEgqCuMRAkE4HDVmrN8jflSbxJknE5yalLMFhIF1o/vJSTzmJqLFTFiyiqLskRoBMdFaqGSFnxGeomi8YCShqNiaI1aFYYmjLxQs++ash5BjMIkAxtxpznmdQ9IpmFf4R66dDTyD0iisnCM/MPQKU4TcNDBzcg9Ap/kmzBx5puLwW4hJBnMpQBzEEYTQDJIw6fSKK2kT6akrdYW+GdUBwdmbcWgESpS7iouoCjK1mJOISmRMYSbIrTD9oJWgMsJStSgFrUUpi6klSiZIUU6ANlQMEKo7ZouVclrszpbXjpSoZlJOZQ2HsMinjViCmGbqAXXXVJSQVSUoDei9ElSs8ZhQDJ0T0ihpB8lPRUjaQ20ooADqkqhS1FV28M4QlJBIBwvE46hTrJ9kRaGnShIbdbCl3QVFC0AwrBRJSocsbBUENdPkIrkHyE9vfUqbElpCFOC8pYvJbzAJzBayMcTMJETBMjT2y2tq+kOMoukgEpLiVAHOQSsjDPiKEiPqDt768TGdA6T31O2ezoNlccKAVlxDbeKs6gVEQDxjGA9dNHUIbSUqAW7hpVdajODdULyzpGZMaTICkWVfN7T310/u9ppaDNLKxUgAr5p6TW7CsNJ2VuQrXEVhm/of15v6Oj7Z2s84TE6ca0Hf1P6+39GR9s7WdpVieWtPTw8Q8sa+Of3ach9MRjOnA91OMm5EWCS41aBmAuNg6NN5QqQGRx5FrH9y2f9YVnTqCLqdfpppbnpAAPLVncyQj/wC0P/zo9T9VG2uArVBJTMAkRIGAMSY5JNMABpEV011tEkDWY2c9bS/7yVnBt6lHxWzhtJEHbEdtOd/HLAdtjbIQQWEGVEiFcLdWLoGYCIx+8+3lhdtrgwICSJxkg4J5pHbUhvl5GQ87aLgHDJWHSojENJs7SAgfvO4DaDXPf7Of+2UJFObL4QptFOLKRfTJgSJOJAE6QMTXR0TLQ2inS/i1++gUprJyD46P4bvqbo7lgTcIDicQcA29j/265smIOb91Prp1ez83pFNbsR+6PSacxn5B6RSBwrHmHoFWLcW2BakuHwWkuOnkQg+siq6lMno9Ap/Ysqqs6HAgI46ShV5MkoVgU5xE7MaGKl7fZxbbKm0NABxlAQ8wMwSDPCtp0JJkka5Osljkxu7ZrUvWGmh9dzhD2NUyyXlRxhYcaUULE5sRBOIIOcZsDTxzKyloUi40lK1BZCUEcYApBEKwwJwzYnCoJrIz6bWyLI6QHUf0dw/ZKOoxh9wBlNzrJRaLM0pJC22XDB8VxxSzjq4t0dFUdpRBB0yDhog56uuTlvOKN/F19kkrwCkqQhKrOBGIPECzGlSdVAqtJZVmIMpPGz4RCTe1YmOWpjc6eCZfcgytKmWwBJUpZlUAZ7qRJ5qLYN0Cri3nENrlSG1kpCVLQoKUsKgwTxU4xOairskPsrv32SeEaMQAhs8IUXQAlBTBkCNeehFbq8nrVaLyUKUgoRdupJASE3YwGGIOG2oR6yrB4yVDCcUkYDTjUq1bymxQtSFpW9ASsKUgBKCtUDOOMpJruTcoJW0+0eCDIaWuE34C03biuMTHGgYVA6sdqQzZ7OlxPFdU8pREhSAYaC0EYggTzTUHlbI5YcumCkwULGZSNBGihWzKPCpQlSmobF1ESIGrbynGlflRRZDRW2pAMpCsSgnyVCCnpiomt2kKwpVxPlJ61I4Iax1j31J0VuQrDAgax1vvrcxWuIrDN/QTb2/o6PtnaoNmWEqKi0FiRErKY0+KoGr7v5v3coN8VKgbMkcYE/tXc0EVmjbgCpKUkaiDHYQe2tPRw9YnGd0cYFLgGi7abQI84z2U6b3Vx/zP1ba6PSk1X33kqIhATA0EmenNXbKsJm8kKwzEkQdBkEZjooxrFht26tXBqSk2tClCAVWxxScc8pui8CCdNVY0Z1WAEAaZE98UEimRYRUlkGxX1LWRKW0qURrhJMbM1RkVr+9TubC7G4VD46+mTqi7VyuRnlchhuUsRsNoYeXe/SNqHBpBK1Ypg3RnlRPROGh9lPKCii3OLbUXSUJAHGCEtJvi8sQDCrxVGGOoSbHbtxzriEFJCXMErxhIQMQkEZ0hUqxzlROGAA8uWFTDDoAQUlCUg3+Mom+FXkhJxIKerXLXPZawS9p10sVxbcEjVh0UoCu7quVn3ThKUgPv4AD4iz6ABnJk89GG6kfLvfwbP31CWYpKQblozDEO4c36PNTlF3yLR/En/TrnkZw5tuVG3TKnVk6JbaT0lJoSMZ5B6RSkPAeLaB9f/wAdKvA5kuzhiozpB8kVAVvu9ArtrVCDzempfchZQ5bWUEAgqF4KSCCkJvEEKGyuZTyxC1lCGLl83UmzsFN28boxROaMZmplCsnD3107TU3aMmsWixKtLLYZdaUlLraZuEKUAFoSSbufNsVsNJtVgTZAlCkhdoUkKVeAKWgrFKQjMpcYkqkCQIOcQR9icSlaStJWkEEoBu3oMwTBgU8sWUlIfS+eMoOBwnAXjIKsdEiRso9iyqAocMhtxskApLbaTBMShSEgpI5YqUtO5hKLQ6glYabTwpcESGyMEjDFZIIGbNNDKMcyo1cuovJ/SKXN4HwgEhOKfFAOO00eybobjbjcqUlYMTHEURdvJwz3SRQvylGDbRbSMALqFmPnLWlRUegagKlGGUWlh1VwodZF6UgJDiMZlIF28IOIA0UIyXl9HBtoHCAtlRvhSZJWRoKMCIEQadW/LC0NWcJW4m8kuEkgqMuKSm8qBIhM3YjHTS74bsSFXeOt1QCihClBCU4jjIOF7ZSsqPocsjTqklLl8tC6IvISmZIiBBIxAGJqRrlZ1I4JKnSkoZbkFJOKxwhJhJEwoDmFPEvXbSgFeDDF5UjAlLJcJIifCUMI0AVD23KIccLhvCYlIBgQAIEiQIA00Q5eClvOFM8KClQxhIJSTdIzZhnJwwqBtaracAXuEgZ4OBOfwoOgU2+FfO80URdqbUdKdgx9OehFxE5z0DuqTwtWOcdUd9bmKwpbonDHlArdRWuKrCd/YTlBoZ/1dOAEn417RWccGTgASdgM4bM9aNv7YZRZOqzo+1eqgsOFeCEOFzWlajgD5MH01p6OHrDdxGOnDQRFKbbmYBwE68MBPoowyS8T8U6f7tU+uljJDw/Yu/w1cmqpoix5MceXcbEmJzim1rs6m1FCxChnFX7cDYHPhC1uIdSAgAXwrScwkDVVb3ff097DDix1E0S/ODfnEJZWC4tKAJKlAdNfTm5PJgYsrTepPrJ9dYbvZZLD9uSDHEF7lIzeuvoppEJGwCjlflx/LfpyKjd0VmC2CkgHlMaDUtQrSzeTGE7aw5R8tZfsRbtLjcZlZhtxw6abP2ZSIvCJrbN2e4BgJdtABLqlNkknMbyUQkRgIz6TOfRVO3aWNpCGkrBxPixezaJwrpOX09E5ap9mKQkS4kbCk04QpPyqOhfdRrDbGWgbq3xOfiskYZsFTFPPy00c7r38KzUtGQUNDiehfdTlvYsdCu6nCMptEwHV87Nn9Rpq+9eVmBg4G4lJObOEjPQFt3AruuvvH9hZ3VztgBPYTVatKiEjmqTyLuhXZ0OoS20tLoCXL4WSpIERgsQMTmxoTuVgkSmzsAyIJDjkciXHFJPODQz9rFuffTZrGgOxNqfYVdnNZ2nEqLh1AmQNeOqg7tUrTb3704lKhtSUJA9BHNVYeti3V33FFa1RJUZJxMDYBoGYaKsDeXlrbS28ht4IEJKwq+kagtCkqI2GamcIyXZS+6hsYyRJOYJGKlE6AEyZq52zKYtLFvU1BhTV3HEtII42bASHFchqmuW5VxSUJS2gxeCAReE5lKUSpQ2TGyuZOtzlnXwjRuqi6ZAIIN2QRGI2fdQzSkqVqT1vuqxZHZcRY7QoAFTqbqBI+LTPCuGYhImJ1xUMbYkmfg9lSdYS7HMgqu80RsqTyBaFOPqCyhRWy63pzcGSEgAABOGYRGigHWUlXWbK2WguGi6rjqSQFkqMRhmGcjCgZcyesrQtnjMFu80QoC4kYrGOkHEmZxxp3k/KBedbS4loLeaU0boVg0pCuCSAZiSb2jC5rqLRb1N2UMkNqS4Su4b4CUgxhEEFSwTq4nzqkibZYHhdURAWJTKkwQMCRjmnTroNoye6hRStMKGdJIkaYI0aKsltsYXarKxdTCUMII42F79IuOsaicrvhx95cI4y1GSVTF4xo1RSjB2wOICSpBAWJTmxGaRB7aFwR1ZqsG6JsBbTcJ/RMtIznAlPCK7VVFcENSesqpGY1Vv4rChZgdKQeVWPYRW6imCsH3+f6wa+jo+1erNRmzCtK3+j+vtfR0favVm6U4dNaerh6wtCEDOhROxSR/lNEHB+QvrJ9ivIGJo7JGExjy8uuppfNwOTkoQq8nFRvQcSkQABIjHGeeoHd/Zim1wCopuEgKUpQbjjLugnizgcNdIsOWW0CXb98pRCUEAFKlgrKl4lKrkwAlWMaqZ5dywHFEgQCggEmVKSpxMFW26gdNZkusZ86s28zZ71pWvUMDthXeK3RBwxrFt5wEJeUBJwMaTBIw2wDWy2Z4LSCDIIrN8uH5PIoNdSK4G65MmNAz91Dmid07V9iNS0E8ywYrF98a2EWlIC1phJ8DaYxgjVWs7o8ohSyykgFsX8/jZhIGjRG01iW6q0hx4Kxm4JGIgyZidFPHy7fjiNGVF/L2jpP8ylpyo58u/0n26G2B7/AO1edb4p2V1djo2lxeC1rWJBF4k8+J1U4Ccfrd1M21cbq+gU7QvjfW7qyycsJOMY/wCwr1p8EcopTAwpFtEADPiKA4ycRyj0mpZoVEsIzco/zVKIVVWaK6sx0US9geb0CgOGUmiH1j0UM1IW2zBi6kpStxQC1XgSEBQvJSACJVdIJJMYwBhJlshNIv2V5AQlXwjgVpAN0kpm8iZKeKTIkjkzVH5Stbb6g4V3F3QlaSkkEoSEXkFM4EAYGIM56LknKaUFoYhtsOKThKlOrSUhagJCfFgSYCc5JNTIrNsQVKfuoSsPtlkgKF8XzKYJMwkJxTAEgaQK9ugQPhLgUykILtxKrrgJukJupJNwyBGAwEUyyVcQ+0tzFKFJJwkkJMgAc1Ds6m02lDil3hwocVCDoVe5yT68aCnbdbW27V8OSA43fUgjwVNupSUXSq6cLoCkmMeaoe3qsyFJSlHitFUqJkKQlxXi+EbwE5hjhSMl2wNFSVi+04Lrqc14eUJzKBxB0HloVuUlbi1AcUqMSPFmE+bFOg6yplVh51x24QpeMFcpBCQkT+jBIEDDZE1FXxrR51LDQ1V4tp1VIFDmONzl42Nb8KwZLSdXZW8imBhG/wAf1g19HT9o9WcpzdNaNv8AA/8AkGvo6ftHqztCcOn0Vp6uHrCmxiffXRmTmMA6a7ZrC4uShClDYCfRRU5Iej4p3qK7qmje0YkTOAAnmpqoExjIGYdvfT5eS3vk3Oqe6gqya55C+g91KapvXWJTaAU54x2gmcRWjNlaDKU4GSU5hJzwdGvp5aoO4+xOpYbXx8Eo4oVgZEyQTAg4ExmnA5quFnbdMBV4RMEKJEiYmTxpw6DOONcb5ebn5TDaFHEyJzznGwRhz05CgBEgaqhLPYnDBwGABTM+CcCTGMiM0ZhhhFPV2S6CLwQnCMLuI1mRPJy7KnNmOX8r3bZaZWELKricBHBIWpa14HGRAGmazvKNpvuKVMySSQIEkkmNmar1vh7nrOy0642tKnXFJgBQWo8cXjEk5pk6I5qzhLC9Suqe6unF6ePg4bFKeVxTy0hDa9SuqaK6hV3Meg6600614R5R6KdJGP1vUKat+Fzj0U4QcRyn0UUHTK65az4PKPTXmjhXLSPB5RjQyKwfB5R/mqRCtVRrSZu8o9BqTCYoFcWrA8vrmi38cMcR6DTd44GioVJ5++pk9ZeagXkKKuNiFQPC1ckaaPZ7QxCeIsYaFZsNpx19AwzmIcJvbMfTSQVQMwAGnkqZWD4Sx5C40G8DqzjDaM+qm63W8ISZnEznEkxyxAmo5omM46D30olWtPQe+shJcMzpQvrD399FI4VrHiq0RiMMMdOOO2mMHWOj76SqdY7e+pHrzrccUKB1k6MduGjooJWKbBR2dtKvHZ20o4Sua3cVgKJnR21vwrUDCN/j+sGvo6ftHqz6ziY8GNRMeqtE39EzlBrED9XRnn5R7VWchkeUnoX3UvXw9YkQtv5Ns/3hH+WiB5v5NH8Y+zUbwA8pHn91eLA8pHn+zRhOn3EaG0fxCfVTRa0+QjrHvpC2BrT53rFCUztHnd1aSda3fW1pIS2+UgYRCFYfWSdlLVvlZRj+lKGnBDIx14I98KrLido7e6kBWFWRnJ+k2rdjbXlfpLXaFDVwq0jqpIHZTe2Og4q4x1q4x6TUZZ3IVNFWuakKxAHg9Co9dSFncGhK+ZyPXUShPvNHS3ydb7qimmbRGh7mdPtU4+EgiCH41cJI/wAVQiWeTrijos/J1091GA6cahUhKgmQeNHJoNKQsYcp9BoKbMdH2ie6lpaIMGMDoUFaDqoB6xGg6/SaXaU+DyihNcnvNEdTN3VIoZFZXimM2HoNSHGnNhrqNZIASMScIPNpGnsqS4TRMjCoUN44V0KxHL7VKcUCK8G1HMO0DXrqZEbamCQqCDBCZ07adBw63uqmmXwdes9ZFcDCvndZFAP+EOt3qp7qVwh1u9VPdTH4OvWeuiipZVr85NTJyXTrd6qe6hqWdbnUHdQOCXr85Ne+DKz3vOTQji8dbnVHdSb51udUd1B+DqjP5ya4GD5XnJ7qUMHDOdzqit5FYCGDOfzh3VvwrUDC9/T+sGsB/R06Af2r1Z2BsHQK0bfyT+vtfR0/avVnoFL18PWEAbB0Cucw6BSymkxjU0SQNQ6BQlDYOiimhqpBs5zUE0ZygqpDgpw2kkU3p60ri1IJPJ6e+jtgah299AQKctgYY9hwqQqI1Dt76cIjUO3voAo7KaEcJSnye099FbSNXarvoQHJ0ffRBM5x0Vlk6BAmBzduc0tQ8HlFBE0ZWN3l981AKQocXl9VPW1UyDeCebRs01INpqZpbQkxHThhGjb99OEJTnjtV30NKNfvgaWlyNFDJKkp0DtV30ktAqmOkqn/ABUojTSkVBwNjUOlXfS+CGodJ76UpFenVUyQWRqHSrvpYbEZh0nvrxSZwPKK6KkSlrYOk0ng9g7e+iXhQ1WgAxHPQi+DGEAY7TrO2t2FYShYNbsK1BWH79/9YNfR0favVnyUbK0Hfv8A6wa+jp+0dqgVp7OHrHlJGqklA1UtR6a9NRCUigKRTpZ2igODbSDS0IwpqaevJwpooUgmiIcwpOivJFSGZFOmxQGRyU5TQh2k05bTQEU4QaEO2miXBQQdPZTllQnDGhklLeo0VTebE56cIRShZ8RPvhQDdCc2On1VIsxoJjDlzCe2aAWOyPRNOUJzbPVUzXSMc56SKW2Br7a8hIvYieKrSRjdJGbVniktCDnoZFA/2roEVxShQ7+OftFIOgqdNJTM7Nc+qhKcgaOmkWS1SYUR00YydoTXHSnNpoYtA19tMbTauOYIw2irEe8HtpC2Z9VES4LoxzxprwUNY6aE42INbyKwXhRrHTW9CtQMc35LCldtbUSZDCRETP6R3aIqk/k1vPKuYDPh86tE31bKtVsbKbscCkYzHhubKphsSxhKOa96k5qterhf6xFO5Nb1q6PxUNWTm4mVdH4qlVWFWHGQD9burpyYvQU+d3Va0h1WBrWro/FXPya0TEq5Y/FUorJTmcx0GufkpetI5jyU6EFacmtjMpU6OL+KohSKtNpsJGJI6DUJbbOQrRyitRGPAiFTN4RhHTXrmqnKkzjGfPy0Z+xwYHGw0e+NKeslhSoSbw2+5zU/byQ35Suj8VPbFklcCIIgQdnTT5GTlziQOb76xaNRqcita1dX8VGayK1rX1fxVKIyUvyk9B9xTprJa5HGSPqnHtrOjUWjILJ0ucl0e3Tpjc0xPhL5I/FUrZ8mLnwkjDyT6Jwp03ktYxvJP1TJ7azazqLY3OMGeMvDZsB8qnCdzzPlrB5PxVJtZHcIxUkYzEY9hMUVzJLhEFaYOMwf9u2rWdRSMgsHx3FcqfxUtOQGNa+j8VO2LE4CUl1MaOLPLONP2cmrMfpQeRBjtXVotQxyEzPj84w6b1eVkFqcAo7dXNjU8vJatLg6n4qT+S1fKDD5n4qtGq+1kNk+Ksd/Tmoqcgs6lc3/ALVNuZPMTwvmeqaSnJkeOY/dHfVo1FDJLOgK9+eupyEx5J9dSScnTPHXzpSPQca4MlGfDVozxj0VaEevJLPkEjlps7kBo5kHnVA7BU/+TP7RU83dRE5KHyi+hPdVoQysjtAeDhhp+6vIya0cyO0d1TSsmj5RXQjuoQyTBm+sjULsjsg++epIc5Oan4s9ndWyis2TkpJxvq6U+zWlCtcUpm7Hc++++lbSLyQ2ATeSMbyjGJGsVCp3G2qMWh10e1Wm1ym8WpzsZgvcPaZBDQ6yPapQ3FWn5IddHtVpteq6nvWXq3DWk/s/Pb76Ene/tM/FAbQtE+kVqteq6rvWR2ze7tShg3JkYX0a/wB6mT+9ZaljFodduekKraa9Ti/krA3N6S2hQuskjSeEZw88Ule9ZlE/sOcuM+3W/V6k/wAlY/YN7W1pSAURA+UT7VSSNwloH7Pzm/Wa06vVmwd6zZW4i0HxD10d9KTuLfB+K89HfWj16rrB2rPk7kXx+zPXR7VE/wCFrRoQOsn2qvteo6xdqpCdzL/kmf3ke1S1bmXj4van2quleq6wapH/AAi7nu4/vJiemjNbn3wPBj6ye+rjXqesWqkMgP6R2p767+QHvJ7U99Wyu1dYFR/IT3k4cqe+kq3PvHxfOT31bxXqusSnJ3OvDxT0p766dzr3kecn2quFeq6xKinID3yfnJ9qlHIT3kecnvq2V6rrEp6sgPEeBP1kd9e/ID3yY6ye+rhXqusSnnc+9M3I23k9+NXEVyu0yYn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data:image/jpeg;base64,/9j/4AAQSkZJRgABAQAAAQABAAD/2wCEAAkGBhQSERQUExQVFRQWGBgYGBQYFxcYFxcYFxcXFRcYFxcaHCYeFxwjGhwYIC8gJCcpLSwsHB4xNTAqNSYrLCkBCQoKDgwOFw8PFCkcFBwpKSkpKSkpKSksKSkpLCksKSksKSkpKSkpKSkpKSkpKSkpKSkpKiwpKSksKSwpKSwpKf/AABEIAMkA+wMBIgACEQEDEQH/xAAcAAABBQEBAQAAAAAAAAAAAAADAgQFBgcBAAj/xABUEAABAwEDBQoICQgIBgMAAAABAgMRAAQSIQUxQVFhBgcTInGBkZKh0TJCUqKxwdLwFDNTYnSCs+HiFRcjJENyk9M0NWODssLD8RZUc6Pj8iVkhP/EABgBAQEBAQEAAAAAAAAAAAAAAAEAAgME/8QAIREBAQEAAgICAgMAAAAAAAAAAAERAhIxMiFBA1ETIkL/2gAMAwEAAhEDEQA/ALXvib4r9gtKGWkskKaC5cCyZK1p8VYwhIqq/nvtcxcsvLwbsfa0Lf0T+vtfR0favVnPTU9HHjLGmPb9dtSPi7KeRDv8yko377aTAas3Olz+ZWdmz4T74zSYoa6T9NNRvy205kWTbxXdH95QDv42zH9FZuq6P9Ss8SnDVt7qTUOkaUxv12xeZuyzqIdB/wAdH/O/bvkrJ/3fWqssnHVXFO1LpGqjfgtvyVl6XPapSd9+2n9jZusr26yZVpOgnpqese4q3utB1LZuKEiVoBI1hJM9lIvHjF9G+3bT+xs3Sfbo6N9S2R8TZ+n/AMlZdZXSlRbWlQUDBF5QIM4iKlkNp+d1lUUdYvv507Z8iz6f9WujfQtnyTXVP82qMlsfO66qMhA+d1jRrORdvzm2v5JrqK/m0tO+dapxaa5bih/qGqUEDWrrUpCR87p+6jaMXhvfKtB8Rnqr9uvO75VoAm4z1V+3VTZMcm0zSLWrimjasWpe+faRPEZw2L1x5dOUb4z5E3Guhft1RL0z76adpXhVtGLkd8R/yGuhft0gb49oiQ22eRKzrz8eqgpw0cN7VdI7qtoxaPziWn5NrqO+1XDvj2jyGuo57VVmPnK7O6lY+Ursq2pY/wA5No8hnque1XvzkWjyWOhz2qrQSR4x6BXLyvLPR99W1Ysh3y7RPgMef7VdO+W/5LHn+1VZW8R407I++m4tatdO1Yt35yrR5LHn+1XRvlWjyWPO9qql8NVXPhapFW1Ld+ct/wAhjzvbrSBWCrdJNb0K1BWIb96P19o/2CJ5OFd0Vn6LKCfCEAEzdVorRd+w/rrf/QR9q5We2dWGCinETGfHDNImp6eHrCF82GmIw6a4mM8T6KKw4gGbzgj+yThtH6Sll9GcrVztJ/mVNAKA0EGRqOE8ppAROkdIp0u0IP7UnlZHt11OUAMz8f3X31AJqzDOVtchXHoFAtqQE4Fo/uKk08OVD/zA/hHuqIttpK1ElV7RIECOSBFMSQ3LZDXa7QlCQDHGIJuggeLMYTmrX7Pa7cltwqaSm6BcaVcUo4gcUtRI1SBorKdw+UEtP4kpKoukGMQc1aHlyyPqAdKULKSIUh11tRAMyqHLs7bhnZWOXljl5ULde6fhQdU2UFYBUlSFtgkYGAokxyE0ZqzzmbZ/ip76Tvg5bW+8gLUlRQnONsZ9uFNsl27iAH4P9ccbnN311r6P0lG7Gfkk8zqfaoyLKfkuhwH/ADU0TbBpTZD0d1OG3hHgWY8ikUA6TZT8mrrj2q8UwRKVCfnT6DQuGGB4JmM3FUk8+BryV4nRm9VDJ6wY6e6uWzwTTS9Pvsozy+JNAIBz++mndncpik4cs+nvoraqUfGut6BGOu8Rs156GF4c1ETiPfXQyOG/m+f99duHyT1vvoZgHMnlJilFQ0BHWoT10+SrrDvr3BnUvpFe5k9b76V9Udb76kEtucIXQhZdYUOaj6fBHW++lfV8776kbfBDt6prnwblHMac8x6fvr31VdtKMVMkH/cVvYrEY2K9+atuFa4isS37lxbm/wDoI+2crO0mBzjsrQd/E/rzf0dH2ztZ0BgY19lL0cPEHkkgJURAnAkattOEsO576z1ooVj8Mz5PrFGQMOc+k1NPFl7y3POpCm3hmWvoNLJobjkCagC4t0SSvNrSPWKinFySc5NFdfUc5PvsoSW5IEgTrMDnJzVpJDc9ZUuuFteF4Yco1c01KZXsz9nBAfUUAazzDGo3c3Z1G0IuiSFJw04rSiBtxirHvn2ItONouLSjEgqCuMRAkE4HDVmrN8jflSbxJknE5yalLMFhIF1o/vJSTzmJqLFTFiyiqLskRoBMdFaqGSFnxGeomi8YCShqNiaI1aFYYmjLxQs++ash5BjMIkAxtxpznmdQ9IpmFf4R66dDTyD0iisnCM/MPQKU4TcNDBzcg9Ap/kmzBx5puLwW4hJBnMpQBzEEYTQDJIw6fSKK2kT6akrdYW+GdUBwdmbcWgESpS7iouoCjK1mJOISmRMYSbIrTD9oJWgMsJStSgFrUUpi6klSiZIUU6ANlQMEKo7ZouVclrszpbXjpSoZlJOZQ2HsMinjViCmGbqAXXXVJSQVSUoDei9ElSs8ZhQDJ0T0ihpB8lPRUjaQ20ooADqkqhS1FV28M4QlJBIBwvE46hTrJ9kRaGnShIbdbCl3QVFC0AwrBRJSocsbBUENdPkIrkHyE9vfUqbElpCFOC8pYvJbzAJzBayMcTMJETBMjT2y2tq+kOMoukgEpLiVAHOQSsjDPiKEiPqDt768TGdA6T31O2ezoNlccKAVlxDbeKs6gVEQDxjGA9dNHUIbSUqAW7hpVdajODdULyzpGZMaTICkWVfN7T310/u9ppaDNLKxUgAr5p6TW7CsNJ2VuQrXEVhm/of15v6Oj7Z2s84TE6ca0Hf1P6+39GR9s7WdpVieWtPTw8Q8sa+Of3ach9MRjOnA91OMm5EWCS41aBmAuNg6NN5QqQGRx5FrH9y2f9YVnTqCLqdfpppbnpAAPLVncyQj/wC0P/zo9T9VG2uArVBJTMAkRIGAMSY5JNMABpEV011tEkDWY2c9bS/7yVnBt6lHxWzhtJEHbEdtOd/HLAdtjbIQQWEGVEiFcLdWLoGYCIx+8+3lhdtrgwICSJxkg4J5pHbUhvl5GQ87aLgHDJWHSojENJs7SAgfvO4DaDXPf7Of+2UJFObL4QptFOLKRfTJgSJOJAE6QMTXR0TLQ2inS/i1++gUprJyD46P4bvqbo7lgTcIDicQcA29j/265smIOb91Prp1ez83pFNbsR+6PSacxn5B6RSBwrHmHoFWLcW2BakuHwWkuOnkQg+siq6lMno9Ap/Ysqqs6HAgI46ShV5MkoVgU5xE7MaGKl7fZxbbKm0NABxlAQ8wMwSDPCtp0JJkka5Osljkxu7ZrUvWGmh9dzhD2NUyyXlRxhYcaUULE5sRBOIIOcZsDTxzKyloUi40lK1BZCUEcYApBEKwwJwzYnCoJrIz6bWyLI6QHUf0dw/ZKOoxh9wBlNzrJRaLM0pJC22XDB8VxxSzjq4t0dFUdpRBB0yDhog56uuTlvOKN/F19kkrwCkqQhKrOBGIPECzGlSdVAqtJZVmIMpPGz4RCTe1YmOWpjc6eCZfcgytKmWwBJUpZlUAZ7qRJ5qLYN0Cri3nENrlSG1kpCVLQoKUsKgwTxU4xOairskPsrv32SeEaMQAhs8IUXQAlBTBkCNeehFbq8nrVaLyUKUgoRdupJASE3YwGGIOG2oR6yrB4yVDCcUkYDTjUq1bymxQtSFpW9ASsKUgBKCtUDOOMpJruTcoJW0+0eCDIaWuE34C03biuMTHGgYVA6sdqQzZ7OlxPFdU8pREhSAYaC0EYggTzTUHlbI5YcumCkwULGZSNBGihWzKPCpQlSmobF1ESIGrbynGlflRRZDRW2pAMpCsSgnyVCCnpiomt2kKwpVxPlJ61I4Iax1j31J0VuQrDAgax1vvrcxWuIrDN/QTb2/o6PtnaoNmWEqKi0FiRErKY0+KoGr7v5v3coN8VKgbMkcYE/tXc0EVmjbgCpKUkaiDHYQe2tPRw9YnGd0cYFLgGi7abQI84z2U6b3Vx/zP1ba6PSk1X33kqIhATA0EmenNXbKsJm8kKwzEkQdBkEZjooxrFht26tXBqSk2tClCAVWxxScc8pui8CCdNVY0Z1WAEAaZE98UEimRYRUlkGxX1LWRKW0qURrhJMbM1RkVr+9TubC7G4VD46+mTqi7VyuRnlchhuUsRsNoYeXe/SNqHBpBK1Ypg3RnlRPROGh9lPKCii3OLbUXSUJAHGCEtJvi8sQDCrxVGGOoSbHbtxzriEFJCXMErxhIQMQkEZ0hUqxzlROGAA8uWFTDDoAQUlCUg3+Mom+FXkhJxIKerXLXPZawS9p10sVxbcEjVh0UoCu7quVn3ThKUgPv4AD4iz6ABnJk89GG6kfLvfwbP31CWYpKQblozDEO4c36PNTlF3yLR/En/TrnkZw5tuVG3TKnVk6JbaT0lJoSMZ5B6RSkPAeLaB9f/wAdKvA5kuzhiozpB8kVAVvu9ArtrVCDzempfchZQ5bWUEAgqF4KSCCkJvEEKGyuZTyxC1lCGLl83UmzsFN28boxROaMZmplCsnD3107TU3aMmsWixKtLLYZdaUlLraZuEKUAFoSSbufNsVsNJtVgTZAlCkhdoUkKVeAKWgrFKQjMpcYkqkCQIOcQR9icSlaStJWkEEoBu3oMwTBgU8sWUlIfS+eMoOBwnAXjIKsdEiRso9iyqAocMhtxskApLbaTBMShSEgpI5YqUtO5hKLQ6glYabTwpcESGyMEjDFZIIGbNNDKMcyo1cuovJ/SKXN4HwgEhOKfFAOO00eybobjbjcqUlYMTHEURdvJwz3SRQvylGDbRbSMALqFmPnLWlRUegagKlGGUWlh1VwodZF6UgJDiMZlIF28IOIA0UIyXl9HBtoHCAtlRvhSZJWRoKMCIEQadW/LC0NWcJW4m8kuEkgqMuKSm8qBIhM3YjHTS74bsSFXeOt1QCihClBCU4jjIOF7ZSsqPocsjTqklLl8tC6IvISmZIiBBIxAGJqRrlZ1I4JKnSkoZbkFJOKxwhJhJEwoDmFPEvXbSgFeDDF5UjAlLJcJIifCUMI0AVD23KIccLhvCYlIBgQAIEiQIA00Q5eClvOFM8KClQxhIJSTdIzZhnJwwqBtaracAXuEgZ4OBOfwoOgU2+FfO80URdqbUdKdgx9OehFxE5z0DuqTwtWOcdUd9bmKwpbonDHlArdRWuKrCd/YTlBoZ/1dOAEn417RWccGTgASdgM4bM9aNv7YZRZOqzo+1eqgsOFeCEOFzWlajgD5MH01p6OHrDdxGOnDQRFKbbmYBwE68MBPoowyS8T8U6f7tU+uljJDw/Yu/w1cmqpoix5MceXcbEmJzim1rs6m1FCxChnFX7cDYHPhC1uIdSAgAXwrScwkDVVb3ff097DDix1E0S/ODfnEJZWC4tKAJKlAdNfTm5PJgYsrTepPrJ9dYbvZZLD9uSDHEF7lIzeuvoppEJGwCjlflx/LfpyKjd0VmC2CkgHlMaDUtQrSzeTGE7aw5R8tZfsRbtLjcZlZhtxw6abP2ZSIvCJrbN2e4BgJdtABLqlNkknMbyUQkRgIz6TOfRVO3aWNpCGkrBxPixezaJwrpOX09E5ap9mKQkS4kbCk04QpPyqOhfdRrDbGWgbq3xOfiskYZsFTFPPy00c7r38KzUtGQUNDiehfdTlvYsdCu6nCMptEwHV87Nn9Rpq+9eVmBg4G4lJObOEjPQFt3AruuvvH9hZ3VztgBPYTVatKiEjmqTyLuhXZ0OoS20tLoCXL4WSpIERgsQMTmxoTuVgkSmzsAyIJDjkciXHFJPODQz9rFuffTZrGgOxNqfYVdnNZ2nEqLh1AmQNeOqg7tUrTb3704lKhtSUJA9BHNVYeti3V33FFa1RJUZJxMDYBoGYaKsDeXlrbS28ht4IEJKwq+kagtCkqI2GamcIyXZS+6hsYyRJOYJGKlE6AEyZq52zKYtLFvU1BhTV3HEtII42bASHFchqmuW5VxSUJS2gxeCAReE5lKUSpQ2TGyuZOtzlnXwjRuqi6ZAIIN2QRGI2fdQzSkqVqT1vuqxZHZcRY7QoAFTqbqBI+LTPCuGYhImJ1xUMbYkmfg9lSdYS7HMgqu80RsqTyBaFOPqCyhRWy63pzcGSEgAABOGYRGigHWUlXWbK2WguGi6rjqSQFkqMRhmGcjCgZcyesrQtnjMFu80QoC4kYrGOkHEmZxxp3k/KBedbS4loLeaU0boVg0pCuCSAZiSb2jC5rqLRb1N2UMkNqS4Su4b4CUgxhEEFSwTq4nzqkibZYHhdURAWJTKkwQMCRjmnTroNoye6hRStMKGdJIkaYI0aKsltsYXarKxdTCUMII42F79IuOsaicrvhx95cI4y1GSVTF4xo1RSjB2wOICSpBAWJTmxGaRB7aFwR1ZqsG6JsBbTcJ/RMtIznAlPCK7VVFcENSesqpGY1Vv4rChZgdKQeVWPYRW6imCsH3+f6wa+jo+1erNRmzCtK3+j+vtfR0favVm6U4dNaerh6wtCEDOhROxSR/lNEHB+QvrJ9ivIGJo7JGExjy8uuppfNwOTkoQq8nFRvQcSkQABIjHGeeoHd/Zim1wCopuEgKUpQbjjLugnizgcNdIsOWW0CXb98pRCUEAFKlgrKl4lKrkwAlWMaqZ5dywHFEgQCggEmVKSpxMFW26gdNZkusZ86s28zZ71pWvUMDthXeK3RBwxrFt5wEJeUBJwMaTBIw2wDWy2Z4LSCDIIrN8uH5PIoNdSK4G65MmNAz91Dmid07V9iNS0E8ywYrF98a2EWlIC1phJ8DaYxgjVWs7o8ohSyykgFsX8/jZhIGjRG01iW6q0hx4Kxm4JGIgyZidFPHy7fjiNGVF/L2jpP8ylpyo58u/0n26G2B7/AO1edb4p2V1djo2lxeC1rWJBF4k8+J1U4Ccfrd1M21cbq+gU7QvjfW7qyycsJOMY/wCwr1p8EcopTAwpFtEADPiKA4ycRyj0mpZoVEsIzco/zVKIVVWaK6sx0US9geb0CgOGUmiH1j0UM1IW2zBi6kpStxQC1XgSEBQvJSACJVdIJJMYwBhJlshNIv2V5AQlXwjgVpAN0kpm8iZKeKTIkjkzVH5Stbb6g4V3F3QlaSkkEoSEXkFM4EAYGIM56LknKaUFoYhtsOKThKlOrSUhagJCfFgSYCc5JNTIrNsQVKfuoSsPtlkgKF8XzKYJMwkJxTAEgaQK9ugQPhLgUykILtxKrrgJukJupJNwyBGAwEUyyVcQ+0tzFKFJJwkkJMgAc1Ds6m02lDil3hwocVCDoVe5yT68aCnbdbW27V8OSA43fUgjwVNupSUXSq6cLoCkmMeaoe3qsyFJSlHitFUqJkKQlxXi+EbwE5hjhSMl2wNFSVi+04Lrqc14eUJzKBxB0HloVuUlbi1AcUqMSPFmE+bFOg6yplVh51x24QpeMFcpBCQkT+jBIEDDZE1FXxrR51LDQ1V4tp1VIFDmONzl42Nb8KwZLSdXZW8imBhG/wAf1g19HT9o9WcpzdNaNv8AA/8AkGvo6ftHqztCcOn0Vp6uHrCmxiffXRmTmMA6a7ZrC4uShClDYCfRRU5Iej4p3qK7qmje0YkTOAAnmpqoExjIGYdvfT5eS3vk3Oqe6gqya55C+g91KapvXWJTaAU54x2gmcRWjNlaDKU4GSU5hJzwdGvp5aoO4+xOpYbXx8Eo4oVgZEyQTAg4ExmnA5quFnbdMBV4RMEKJEiYmTxpw6DOONcb5ebn5TDaFHEyJzznGwRhz05CgBEgaqhLPYnDBwGABTM+CcCTGMiM0ZhhhFPV2S6CLwQnCMLuI1mRPJy7KnNmOX8r3bZaZWELKricBHBIWpa14HGRAGmazvKNpvuKVMySSQIEkkmNmar1vh7nrOy0642tKnXFJgBQWo8cXjEk5pk6I5qzhLC9Suqe6unF6ePg4bFKeVxTy0hDa9SuqaK6hV3Meg6600614R5R6KdJGP1vUKat+Fzj0U4QcRyn0UUHTK65az4PKPTXmjhXLSPB5RjQyKwfB5R/mqRCtVRrSZu8o9BqTCYoFcWrA8vrmi38cMcR6DTd44GioVJ5++pk9ZeagXkKKuNiFQPC1ckaaPZ7QxCeIsYaFZsNpx19AwzmIcJvbMfTSQVQMwAGnkqZWD4Sx5C40G8DqzjDaM+qm63W8ISZnEznEkxyxAmo5omM46D30olWtPQe+shJcMzpQvrD399FI4VrHiq0RiMMMdOOO2mMHWOj76SqdY7e+pHrzrccUKB1k6MduGjooJWKbBR2dtKvHZ20o4Sua3cVgKJnR21vwrUDCN/j+sGvo6ftHqz6ziY8GNRMeqtE39EzlBrED9XRnn5R7VWchkeUnoX3UvXw9YkQtv5Ns/3hH+WiB5v5NH8Y+zUbwA8pHn91eLA8pHn+zRhOn3EaG0fxCfVTRa0+QjrHvpC2BrT53rFCUztHnd1aSda3fW1pIS2+UgYRCFYfWSdlLVvlZRj+lKGnBDIx14I98KrLido7e6kBWFWRnJ+k2rdjbXlfpLXaFDVwq0jqpIHZTe2Og4q4x1q4x6TUZZ3IVNFWuakKxAHg9Co9dSFncGhK+ZyPXUShPvNHS3ydb7qimmbRGh7mdPtU4+EgiCH41cJI/wAVQiWeTrijos/J1091GA6cahUhKgmQeNHJoNKQsYcp9BoKbMdH2ie6lpaIMGMDoUFaDqoB6xGg6/SaXaU+DyihNcnvNEdTN3VIoZFZXimM2HoNSHGnNhrqNZIASMScIPNpGnsqS4TRMjCoUN44V0KxHL7VKcUCK8G1HMO0DXrqZEbamCQqCDBCZ07adBw63uqmmXwdes9ZFcDCvndZFAP+EOt3qp7qVwh1u9VPdTH4OvWeuiipZVr85NTJyXTrd6qe6hqWdbnUHdQOCXr85Ne+DKz3vOTQji8dbnVHdSb51udUd1B+DqjP5ya4GD5XnJ7qUMHDOdzqit5FYCGDOfzh3VvwrUDC9/T+sGsB/R06Af2r1Z2BsHQK0bfyT+vtfR0/avVnoFL18PWEAbB0Cucw6BSymkxjU0SQNQ6BQlDYOiimhqpBs5zUE0ZygqpDgpw2kkU3p60ri1IJPJ6e+jtgah299AQKctgYY9hwqQqI1Dt76cIjUO3voAo7KaEcJSnye099FbSNXarvoQHJ0ffRBM5x0Vlk6BAmBzduc0tQ8HlFBE0ZWN3l981AKQocXl9VPW1UyDeCebRs01INpqZpbQkxHThhGjb99OEJTnjtV30NKNfvgaWlyNFDJKkp0DtV30ktAqmOkqn/ABUojTSkVBwNjUOlXfS+CGodJ76UpFenVUyQWRqHSrvpYbEZh0nvrxSZwPKK6KkSlrYOk0ng9g7e+iXhQ1WgAxHPQi+DGEAY7TrO2t2FYShYNbsK1BWH79/9YNfR0favVnyUbK0Hfv8A6wa+jp+0dqgVp7OHrHlJGqklA1UtR6a9NRCUigKRTpZ2igODbSDS0IwpqaevJwpooUgmiIcwpOivJFSGZFOmxQGRyU5TQh2k05bTQEU4QaEO2miXBQQdPZTllQnDGhklLeo0VTebE56cIRShZ8RPvhQDdCc2On1VIsxoJjDlzCe2aAWOyPRNOUJzbPVUzXSMc56SKW2Br7a8hIvYieKrSRjdJGbVniktCDnoZFA/2roEVxShQ7+OftFIOgqdNJTM7Nc+qhKcgaOmkWS1SYUR00YydoTXHSnNpoYtA19tMbTauOYIw2irEe8HtpC2Z9VES4LoxzxprwUNY6aE42INbyKwXhRrHTW9CtQMc35LCldtbUSZDCRETP6R3aIqk/k1vPKuYDPh86tE31bKtVsbKbscCkYzHhubKphsSxhKOa96k5qterhf6xFO5Nb1q6PxUNWTm4mVdH4qlVWFWHGQD9burpyYvQU+d3Va0h1WBrWro/FXPya0TEq5Y/FUorJTmcx0GufkpetI5jyU6EFacmtjMpU6OL+KohSKtNpsJGJI6DUJbbOQrRyitRGPAiFTN4RhHTXrmqnKkzjGfPy0Z+xwYHGw0e+NKeslhSoSbw2+5zU/byQ35Suj8VPbFklcCIIgQdnTT5GTlziQOb76xaNRqcita1dX8VGayK1rX1fxVKIyUvyk9B9xTprJa5HGSPqnHtrOjUWjILJ0ucl0e3Tpjc0xPhL5I/FUrZ8mLnwkjDyT6Jwp03ktYxvJP1TJ7azazqLY3OMGeMvDZsB8qnCdzzPlrB5PxVJtZHcIxUkYzEY9hMUVzJLhEFaYOMwf9u2rWdRSMgsHx3FcqfxUtOQGNa+j8VO2LE4CUl1MaOLPLONP2cmrMfpQeRBjtXVotQxyEzPj84w6b1eVkFqcAo7dXNjU8vJatLg6n4qT+S1fKDD5n4qtGq+1kNk+Ksd/Tmoqcgs6lc3/ALVNuZPMTwvmeqaSnJkeOY/dHfVo1FDJLOgK9+eupyEx5J9dSScnTPHXzpSPQca4MlGfDVozxj0VaEevJLPkEjlps7kBo5kHnVA7BU/+TP7RU83dRE5KHyi+hPdVoQysjtAeDhhp+6vIya0cyO0d1TSsmj5RXQjuoQyTBm+sjULsjsg++epIc5Oan4s9ndWyis2TkpJxvq6U+zWlCtcUpm7Hc++++lbSLyQ2ATeSMbyjGJGsVCp3G2qMWh10e1Wm1ym8WpzsZgvcPaZBDQ6yPapQ3FWn5IddHtVpteq6nvWXq3DWk/s/Pb76Ene/tM/FAbQtE+kVqteq6rvWR2ze7tShg3JkYX0a/wB6mT+9ZaljFodduekKraa9Ti/krA3N6S2hQuskjSeEZw88Ule9ZlE/sOcuM+3W/V6k/wAlY/YN7W1pSAURA+UT7VSSNwloH7Pzm/Wa06vVmwd6zZW4i0HxD10d9KTuLfB+K89HfWj16rrB2rPk7kXx+zPXR7VE/wCFrRoQOsn2qvteo6xdqpCdzL/kmf3ke1S1bmXj4van2quleq6wapH/AAi7nu4/vJiemjNbn3wPBj6ye+rjXqesWqkMgP6R2p767+QHvJ7U99Wyu1dYFR/IT3k4cqe+kq3PvHxfOT31bxXqusSnJ3OvDxT0p766dzr3kecn2quFeq6xKinID3yfnJ9qlHIT3kecnvq2V6rrEp6sgPEeBP1kd9e/ID3yY6ye+rhXqusSnnc+9M3I23k9+NXEVyu0yYn/2Q==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data:image/jpeg;base64,/9j/4AAQSkZJRgABAQAAAQABAAD/2wCEAAkGBhQSERQUExQVFRQWGBgYGBQYFxcYFxcYFxcXFRcYFxcaHCYeFxwjGhwYIC8gJCcpLSwsHB4xNTAqNSYrLCkBCQoKDgwOFw8PFCkcFBwpKSkpKSkpKSksKSkpLCksKSksKSkpKSkpKSkpKSkpKSkpKSkpKiwpKSksKSwpKSwpKf/AABEIAMkA+wMBIgACEQEDEQH/xAAcAAABBQEBAQAAAAAAAAAAAAADAgQFBgcBAAj/xABUEAABAwEDBQoICQgIBgMAAAABAgMRAAQSIQUxQVFhBgcTInGBkZKh0TJCUqKxwdLwFDNTYnSCs+HiFRcjJENyk9M0NWODssLD8RZUc6Pj8iVkhP/EABgBAQEBAQEAAAAAAAAAAAAAAAEAAgME/8QAIREBAQEAAgICAgMAAAAAAAAAAAERAhIxMiFBA1ETIkL/2gAMAwEAAhEDEQA/ALXvib4r9gtKGWkskKaC5cCyZK1p8VYwhIqq/nvtcxcsvLwbsfa0Lf0T+vtfR0favVnPTU9HHjLGmPb9dtSPi7KeRDv8yko377aTAas3Olz+ZWdmz4T74zSYoa6T9NNRvy205kWTbxXdH95QDv42zH9FZuq6P9Ss8SnDVt7qTUOkaUxv12xeZuyzqIdB/wAdH/O/bvkrJ/3fWqssnHVXFO1LpGqjfgtvyVl6XPapSd9+2n9jZusr26yZVpOgnpqese4q3utB1LZuKEiVoBI1hJM9lIvHjF9G+3bT+xs3Sfbo6N9S2R8TZ+n/AMlZdZXSlRbWlQUDBF5QIM4iKlkNp+d1lUUdYvv507Z8iz6f9WujfQtnyTXVP82qMlsfO66qMhA+d1jRrORdvzm2v5JrqK/m0tO+dapxaa5bih/qGqUEDWrrUpCR87p+6jaMXhvfKtB8Rnqr9uvO75VoAm4z1V+3VTZMcm0zSLWrimjasWpe+faRPEZw2L1x5dOUb4z5E3Guhft1RL0z76adpXhVtGLkd8R/yGuhft0gb49oiQ22eRKzrz8eqgpw0cN7VdI7qtoxaPziWn5NrqO+1XDvj2jyGuo57VVmPnK7O6lY+Ursq2pY/wA5No8hnque1XvzkWjyWOhz2qrQSR4x6BXLyvLPR99W1Ysh3y7RPgMef7VdO+W/5LHn+1VZW8R407I++m4tatdO1Yt35yrR5LHn+1XRvlWjyWPO9qql8NVXPhapFW1Ld+ct/wAhjzvbrSBWCrdJNb0K1BWIb96P19o/2CJ5OFd0Vn6LKCfCEAEzdVorRd+w/rrf/QR9q5We2dWGCinETGfHDNImp6eHrCF82GmIw6a4mM8T6KKw4gGbzgj+yThtH6Sll9GcrVztJ/mVNAKA0EGRqOE8ppAROkdIp0u0IP7UnlZHt11OUAMz8f3X31AJqzDOVtchXHoFAtqQE4Fo/uKk08OVD/zA/hHuqIttpK1ElV7RIECOSBFMSQ3LZDXa7QlCQDHGIJuggeLMYTmrX7Pa7cltwqaSm6BcaVcUo4gcUtRI1SBorKdw+UEtP4kpKoukGMQc1aHlyyPqAdKULKSIUh11tRAMyqHLs7bhnZWOXljl5ULde6fhQdU2UFYBUlSFtgkYGAokxyE0ZqzzmbZ/ip76Tvg5bW+8gLUlRQnONsZ9uFNsl27iAH4P9ccbnN311r6P0lG7Gfkk8zqfaoyLKfkuhwH/ADU0TbBpTZD0d1OG3hHgWY8ikUA6TZT8mrrj2q8UwRKVCfnT6DQuGGB4JmM3FUk8+BryV4nRm9VDJ6wY6e6uWzwTTS9Pvsozy+JNAIBz++mndncpik4cs+nvoraqUfGut6BGOu8Rs156GF4c1ETiPfXQyOG/m+f99duHyT1vvoZgHMnlJilFQ0BHWoT10+SrrDvr3BnUvpFe5k9b76V9Udb76kEtucIXQhZdYUOaj6fBHW++lfV8776kbfBDt6prnwblHMac8x6fvr31VdtKMVMkH/cVvYrEY2K9+atuFa4isS37lxbm/wDoI+2crO0mBzjsrQd/E/rzf0dH2ztZ0BgY19lL0cPEHkkgJURAnAkattOEsO576z1ooVj8Mz5PrFGQMOc+k1NPFl7y3POpCm3hmWvoNLJobjkCagC4t0SSvNrSPWKinFySc5NFdfUc5PvsoSW5IEgTrMDnJzVpJDc9ZUuuFteF4Yco1c01KZXsz9nBAfUUAazzDGo3c3Z1G0IuiSFJw04rSiBtxirHvn2ItONouLSjEgqCuMRAkE4HDVmrN8jflSbxJknE5yalLMFhIF1o/vJSTzmJqLFTFiyiqLskRoBMdFaqGSFnxGeomi8YCShqNiaI1aFYYmjLxQs++ash5BjMIkAxtxpznmdQ9IpmFf4R66dDTyD0iisnCM/MPQKU4TcNDBzcg9Ap/kmzBx5puLwW4hJBnMpQBzEEYTQDJIw6fSKK2kT6akrdYW+GdUBwdmbcWgESpS7iouoCjK1mJOISmRMYSbIrTD9oJWgMsJStSgFrUUpi6klSiZIUU6ANlQMEKo7ZouVclrszpbXjpSoZlJOZQ2HsMinjViCmGbqAXXXVJSQVSUoDei9ElSs8ZhQDJ0T0ihpB8lPRUjaQ20ooADqkqhS1FV28M4QlJBIBwvE46hTrJ9kRaGnShIbdbCl3QVFC0AwrBRJSocsbBUENdPkIrkHyE9vfUqbElpCFOC8pYvJbzAJzBayMcTMJETBMjT2y2tq+kOMoukgEpLiVAHOQSsjDPiKEiPqDt768TGdA6T31O2ezoNlccKAVlxDbeKs6gVEQDxjGA9dNHUIbSUqAW7hpVdajODdULyzpGZMaTICkWVfN7T310/u9ppaDNLKxUgAr5p6TW7CsNJ2VuQrXEVhm/of15v6Oj7Z2s84TE6ca0Hf1P6+39GR9s7WdpVieWtPTw8Q8sa+Of3ach9MRjOnA91OMm5EWCS41aBmAuNg6NN5QqQGRx5FrH9y2f9YVnTqCLqdfpppbnpAAPLVncyQj/wC0P/zo9T9VG2uArVBJTMAkRIGAMSY5JNMABpEV011tEkDWY2c9bS/7yVnBt6lHxWzhtJEHbEdtOd/HLAdtjbIQQWEGVEiFcLdWLoGYCIx+8+3lhdtrgwICSJxkg4J5pHbUhvl5GQ87aLgHDJWHSojENJs7SAgfvO4DaDXPf7Of+2UJFObL4QptFOLKRfTJgSJOJAE6QMTXR0TLQ2inS/i1++gUprJyD46P4bvqbo7lgTcIDicQcA29j/265smIOb91Prp1ez83pFNbsR+6PSacxn5B6RSBwrHmHoFWLcW2BakuHwWkuOnkQg+siq6lMno9Ap/Ysqqs6HAgI46ShV5MkoVgU5xE7MaGKl7fZxbbKm0NABxlAQ8wMwSDPCtp0JJkka5Osljkxu7ZrUvWGmh9dzhD2NUyyXlRxhYcaUULE5sRBOIIOcZsDTxzKyloUi40lK1BZCUEcYApBEKwwJwzYnCoJrIz6bWyLI6QHUf0dw/ZKOoxh9wBlNzrJRaLM0pJC22XDB8VxxSzjq4t0dFUdpRBB0yDhog56uuTlvOKN/F19kkrwCkqQhKrOBGIPECzGlSdVAqtJZVmIMpPGz4RCTe1YmOWpjc6eCZfcgytKmWwBJUpZlUAZ7qRJ5qLYN0Cri3nENrlSG1kpCVLQoKUsKgwTxU4xOairskPsrv32SeEaMQAhs8IUXQAlBTBkCNeehFbq8nrVaLyUKUgoRdupJASE3YwGGIOG2oR6yrB4yVDCcUkYDTjUq1bymxQtSFpW9ASsKUgBKCtUDOOMpJruTcoJW0+0eCDIaWuE34C03biuMTHGgYVA6sdqQzZ7OlxPFdU8pREhSAYaC0EYggTzTUHlbI5YcumCkwULGZSNBGihWzKPCpQlSmobF1ESIGrbynGlflRRZDRW2pAMpCsSgnyVCCnpiomt2kKwpVxPlJ61I4Iax1j31J0VuQrDAgax1vvrcxWuIrDN/QTb2/o6PtnaoNmWEqKi0FiRErKY0+KoGr7v5v3coN8VKgbMkcYE/tXc0EVmjbgCpKUkaiDHYQe2tPRw9YnGd0cYFLgGi7abQI84z2U6b3Vx/zP1ba6PSk1X33kqIhATA0EmenNXbKsJm8kKwzEkQdBkEZjooxrFht26tXBqSk2tClCAVWxxScc8pui8CCdNVY0Z1WAEAaZE98UEimRYRUlkGxX1LWRKW0qURrhJMbM1RkVr+9TubC7G4VD46+mTqi7VyuRnlchhuUsRsNoYeXe/SNqHBpBK1Ypg3RnlRPROGh9lPKCii3OLbUXSUJAHGCEtJvi8sQDCrxVGGOoSbHbtxzriEFJCXMErxhIQMQkEZ0hUqxzlROGAA8uWFTDDoAQUlCUg3+Mom+FXkhJxIKerXLXPZawS9p10sVxbcEjVh0UoCu7quVn3ThKUgPv4AD4iz6ABnJk89GG6kfLvfwbP31CWYpKQblozDEO4c36PNTlF3yLR/En/TrnkZw5tuVG3TKnVk6JbaT0lJoSMZ5B6RSkPAeLaB9f/wAdKvA5kuzhiozpB8kVAVvu9ArtrVCDzempfchZQ5bWUEAgqF4KSCCkJvEEKGyuZTyxC1lCGLl83UmzsFN28boxROaMZmplCsnD3107TU3aMmsWixKtLLYZdaUlLraZuEKUAFoSSbufNsVsNJtVgTZAlCkhdoUkKVeAKWgrFKQjMpcYkqkCQIOcQR9icSlaStJWkEEoBu3oMwTBgU8sWUlIfS+eMoOBwnAXjIKsdEiRso9iyqAocMhtxskApLbaTBMShSEgpI5YqUtO5hKLQ6glYabTwpcESGyMEjDFZIIGbNNDKMcyo1cuovJ/SKXN4HwgEhOKfFAOO00eybobjbjcqUlYMTHEURdvJwz3SRQvylGDbRbSMALqFmPnLWlRUegagKlGGUWlh1VwodZF6UgJDiMZlIF28IOIA0UIyXl9HBtoHCAtlRvhSZJWRoKMCIEQadW/LC0NWcJW4m8kuEkgqMuKSm8qBIhM3YjHTS74bsSFXeOt1QCihClBCU4jjIOF7ZSsqPocsjTqklLl8tC6IvISmZIiBBIxAGJqRrlZ1I4JKnSkoZbkFJOKxwhJhJEwoDmFPEvXbSgFeDDF5UjAlLJcJIifCUMI0AVD23KIccLhvCYlIBgQAIEiQIA00Q5eClvOFM8KClQxhIJSTdIzZhnJwwqBtaracAXuEgZ4OBOfwoOgU2+FfO80URdqbUdKdgx9OehFxE5z0DuqTwtWOcdUd9bmKwpbonDHlArdRWuKrCd/YTlBoZ/1dOAEn417RWccGTgASdgM4bM9aNv7YZRZOqzo+1eqgsOFeCEOFzWlajgD5MH01p6OHrDdxGOnDQRFKbbmYBwE68MBPoowyS8T8U6f7tU+uljJDw/Yu/w1cmqpoix5MceXcbEmJzim1rs6m1FCxChnFX7cDYHPhC1uIdSAgAXwrScwkDVVb3ff097DDix1E0S/ODfnEJZWC4tKAJKlAdNfTm5PJgYsrTepPrJ9dYbvZZLD9uSDHEF7lIzeuvoppEJGwCjlflx/LfpyKjd0VmC2CkgHlMaDUtQrSzeTGE7aw5R8tZfsRbtLjcZlZhtxw6abP2ZSIvCJrbN2e4BgJdtABLqlNkknMbyUQkRgIz6TOfRVO3aWNpCGkrBxPixezaJwrpOX09E5ap9mKQkS4kbCk04QpPyqOhfdRrDbGWgbq3xOfiskYZsFTFPPy00c7r38KzUtGQUNDiehfdTlvYsdCu6nCMptEwHV87Nn9Rpq+9eVmBg4G4lJObOEjPQFt3AruuvvH9hZ3VztgBPYTVatKiEjmqTyLuhXZ0OoS20tLoCXL4WSpIERgsQMTmxoTuVgkSmzsAyIJDjkciXHFJPODQz9rFuffTZrGgOxNqfYVdnNZ2nEqLh1AmQNeOqg7tUrTb3704lKhtSUJA9BHNVYeti3V33FFa1RJUZJxMDYBoGYaKsDeXlrbS28ht4IEJKwq+kagtCkqI2GamcIyXZS+6hsYyRJOYJGKlE6AEyZq52zKYtLFvU1BhTV3HEtII42bASHFchqmuW5VxSUJS2gxeCAReE5lKUSpQ2TGyuZOtzlnXwjRuqi6ZAIIN2QRGI2fdQzSkqVqT1vuqxZHZcRY7QoAFTqbqBI+LTPCuGYhImJ1xUMbYkmfg9lSdYS7HMgqu80RsqTyBaFOPqCyhRWy63pzcGSEgAABOGYRGigHWUlXWbK2WguGi6rjqSQFkqMRhmGcjCgZcyesrQtnjMFu80QoC4kYrGOkHEmZxxp3k/KBedbS4loLeaU0boVg0pCuCSAZiSb2jC5rqLRb1N2UMkNqS4Su4b4CUgxhEEFSwTq4nzqkibZYHhdURAWJTKkwQMCRjmnTroNoye6hRStMKGdJIkaYI0aKsltsYXarKxdTCUMII42F79IuOsaicrvhx95cI4y1GSVTF4xo1RSjB2wOICSpBAWJTmxGaRB7aFwR1ZqsG6JsBbTcJ/RMtIznAlPCK7VVFcENSesqpGY1Vv4rChZgdKQeVWPYRW6imCsH3+f6wa+jo+1erNRmzCtK3+j+vtfR0favVm6U4dNaerh6wtCEDOhROxSR/lNEHB+QvrJ9ivIGJo7JGExjy8uuppfNwOTkoQq8nFRvQcSkQABIjHGeeoHd/Zim1wCopuEgKUpQbjjLugnizgcNdIsOWW0CXb98pRCUEAFKlgrKl4lKrkwAlWMaqZ5dywHFEgQCggEmVKSpxMFW26gdNZkusZ86s28zZ71pWvUMDthXeK3RBwxrFt5wEJeUBJwMaTBIw2wDWy2Z4LSCDIIrN8uH5PIoNdSK4G65MmNAz91Dmid07V9iNS0E8ywYrF98a2EWlIC1phJ8DaYxgjVWs7o8ohSyykgFsX8/jZhIGjRG01iW6q0hx4Kxm4JGIgyZidFPHy7fjiNGVF/L2jpP8ylpyo58u/0n26G2B7/AO1edb4p2V1djo2lxeC1rWJBF4k8+J1U4Ccfrd1M21cbq+gU7QvjfW7qyycsJOMY/wCwr1p8EcopTAwpFtEADPiKA4ycRyj0mpZoVEsIzco/zVKIVVWaK6sx0US9geb0CgOGUmiH1j0UM1IW2zBi6kpStxQC1XgSEBQvJSACJVdIJJMYwBhJlshNIv2V5AQlXwjgVpAN0kpm8iZKeKTIkjkzVH5Stbb6g4V3F3QlaSkkEoSEXkFM4EAYGIM56LknKaUFoYhtsOKThKlOrSUhagJCfFgSYCc5JNTIrNsQVKfuoSsPtlkgKF8XzKYJMwkJxTAEgaQK9ugQPhLgUykILtxKrrgJukJupJNwyBGAwEUyyVcQ+0tzFKFJJwkkJMgAc1Ds6m02lDil3hwocVCDoVe5yT68aCnbdbW27V8OSA43fUgjwVNupSUXSq6cLoCkmMeaoe3qsyFJSlHitFUqJkKQlxXi+EbwE5hjhSMl2wNFSVi+04Lrqc14eUJzKBxB0HloVuUlbi1AcUqMSPFmE+bFOg6yplVh51x24QpeMFcpBCQkT+jBIEDDZE1FXxrR51LDQ1V4tp1VIFDmONzl42Nb8KwZLSdXZW8imBhG/wAf1g19HT9o9WcpzdNaNv8AA/8AkGvo6ftHqztCcOn0Vp6uHrCmxiffXRmTmMA6a7ZrC4uShClDYCfRRU5Iej4p3qK7qmje0YkTOAAnmpqoExjIGYdvfT5eS3vk3Oqe6gqya55C+g91KapvXWJTaAU54x2gmcRWjNlaDKU4GSU5hJzwdGvp5aoO4+xOpYbXx8Eo4oVgZEyQTAg4ExmnA5quFnbdMBV4RMEKJEiYmTxpw6DOONcb5ebn5TDaFHEyJzznGwRhz05CgBEgaqhLPYnDBwGABTM+CcCTGMiM0ZhhhFPV2S6CLwQnCMLuI1mRPJy7KnNmOX8r3bZaZWELKricBHBIWpa14HGRAGmazvKNpvuKVMySSQIEkkmNmar1vh7nrOy0642tKnXFJgBQWo8cXjEk5pk6I5qzhLC9Suqe6unF6ePg4bFKeVxTy0hDa9SuqaK6hV3Meg6600614R5R6KdJGP1vUKat+Fzj0U4QcRyn0UUHTK65az4PKPTXmjhXLSPB5RjQyKwfB5R/mqRCtVRrSZu8o9BqTCYoFcWrA8vrmi38cMcR6DTd44GioVJ5++pk9ZeagXkKKuNiFQPC1ckaaPZ7QxCeIsYaFZsNpx19AwzmIcJvbMfTSQVQMwAGnkqZWD4Sx5C40G8DqzjDaM+qm63W8ISZnEznEkxyxAmo5omM46D30olWtPQe+shJcMzpQvrD399FI4VrHiq0RiMMMdOOO2mMHWOj76SqdY7e+pHrzrccUKB1k6MduGjooJWKbBR2dtKvHZ20o4Sua3cVgKJnR21vwrUDCN/j+sGvo6ftHqz6ziY8GNRMeqtE39EzlBrED9XRnn5R7VWchkeUnoX3UvXw9YkQtv5Ns/3hH+WiB5v5NH8Y+zUbwA8pHn91eLA8pHn+zRhOn3EaG0fxCfVTRa0+QjrHvpC2BrT53rFCUztHnd1aSda3fW1pIS2+UgYRCFYfWSdlLVvlZRj+lKGnBDIx14I98KrLido7e6kBWFWRnJ+k2rdjbXlfpLXaFDVwq0jqpIHZTe2Og4q4x1q4x6TUZZ3IVNFWuakKxAHg9Co9dSFncGhK+ZyPXUShPvNHS3ydb7qimmbRGh7mdPtU4+EgiCH41cJI/wAVQiWeTrijos/J1091GA6cahUhKgmQeNHJoNKQsYcp9BoKbMdH2ie6lpaIMGMDoUFaDqoB6xGg6/SaXaU+DyihNcnvNEdTN3VIoZFZXimM2HoNSHGnNhrqNZIASMScIPNpGnsqS4TRMjCoUN44V0KxHL7VKcUCK8G1HMO0DXrqZEbamCQqCDBCZ07adBw63uqmmXwdes9ZFcDCvndZFAP+EOt3qp7qVwh1u9VPdTH4OvWeuiipZVr85NTJyXTrd6qe6hqWdbnUHdQOCXr85Ne+DKz3vOTQji8dbnVHdSb51udUd1B+DqjP5ya4GD5XnJ7qUMHDOdzqit5FYCGDOfzh3VvwrUDC9/T+sGsB/R06Af2r1Z2BsHQK0bfyT+vtfR0/avVnoFL18PWEAbB0Cucw6BSymkxjU0SQNQ6BQlDYOiimhqpBs5zUE0ZygqpDgpw2kkU3p60ri1IJPJ6e+jtgah299AQKctgYY9hwqQqI1Dt76cIjUO3voAo7KaEcJSnye099FbSNXarvoQHJ0ffRBM5x0Vlk6BAmBzduc0tQ8HlFBE0ZWN3l981AKQocXl9VPW1UyDeCebRs01INpqZpbQkxHThhGjb99OEJTnjtV30NKNfvgaWlyNFDJKkp0DtV30ktAqmOkqn/ABUojTSkVBwNjUOlXfS+CGodJ76UpFenVUyQWRqHSrvpYbEZh0nvrxSZwPKK6KkSlrYOk0ng9g7e+iXhQ1WgAxHPQi+DGEAY7TrO2t2FYShYNbsK1BWH79/9YNfR0favVnyUbK0Hfv8A6wa+jp+0dqgVp7OHrHlJGqklA1UtR6a9NRCUigKRTpZ2igODbSDS0IwpqaevJwpooUgmiIcwpOivJFSGZFOmxQGRyU5TQh2k05bTQEU4QaEO2miXBQQdPZTllQnDGhklLeo0VTebE56cIRShZ8RPvhQDdCc2On1VIsxoJjDlzCe2aAWOyPRNOUJzbPVUzXSMc56SKW2Br7a8hIvYieKrSRjdJGbVniktCDnoZFA/2roEVxShQ7+OftFIOgqdNJTM7Nc+qhKcgaOmkWS1SYUR00YydoTXHSnNpoYtA19tMbTauOYIw2irEe8HtpC2Z9VES4LoxzxprwUNY6aE42INbyKwXhRrHTW9CtQMc35LCldtbUSZDCRETP6R3aIqk/k1vPKuYDPh86tE31bKtVsbKbscCkYzHhubKphsSxhKOa96k5qterhf6xFO5Nb1q6PxUNWTm4mVdH4qlVWFWHGQD9burpyYvQU+d3Va0h1WBrWro/FXPya0TEq5Y/FUorJTmcx0GufkpetI5jyU6EFacmtjMpU6OL+KohSKtNpsJGJI6DUJbbOQrRyitRGPAiFTN4RhHTXrmqnKkzjGfPy0Z+xwYHGw0e+NKeslhSoSbw2+5zU/byQ35Suj8VPbFklcCIIgQdnTT5GTlziQOb76xaNRqcita1dX8VGayK1rX1fxVKIyUvyk9B9xTprJa5HGSPqnHtrOjUWjILJ0ucl0e3Tpjc0xPhL5I/FUrZ8mLnwkjDyT6Jwp03ktYxvJP1TJ7azazqLY3OMGeMvDZsB8qnCdzzPlrB5PxVJtZHcIxUkYzEY9hMUVzJLhEFaYOMwf9u2rWdRSMgsHx3FcqfxUtOQGNa+j8VO2LE4CUl1MaOLPLONP2cmrMfpQeRBjtXVotQxyEzPj84w6b1eVkFqcAo7dXNjU8vJatLg6n4qT+S1fKDD5n4qtGq+1kNk+Ksd/Tmoqcgs6lc3/ALVNuZPMTwvmeqaSnJkeOY/dHfVo1FDJLOgK9+eupyEx5J9dSScnTPHXzpSPQca4MlGfDVozxj0VaEevJLPkEjlps7kBo5kHnVA7BU/+TP7RU83dRE5KHyi+hPdVoQysjtAeDhhp+6vIya0cyO0d1TSsmj5RXQjuoQyTBm+sjULsjsg++epIc5Oan4s9ndWyis2TkpJxvq6U+zWlCtcUpm7Hc++++lbSLyQ2ATeSMbyjGJGsVCp3G2qMWh10e1Wm1ym8WpzsZgvcPaZBDQ6yPapQ3FWn5IddHtVpteq6nvWXq3DWk/s/Pb76Ene/tM/FAbQtE+kVqteq6rvWR2ze7tShg3JkYX0a/wB6mT+9ZaljFodduekKraa9Ti/krA3N6S2hQuskjSeEZw88Ule9ZlE/sOcuM+3W/V6k/wAlY/YN7W1pSAURA+UT7VSSNwloH7Pzm/Wa06vVmwd6zZW4i0HxD10d9KTuLfB+K89HfWj16rrB2rPk7kXx+zPXR7VE/wCFrRoQOsn2qvteo6xdqpCdzL/kmf3ke1S1bmXj4van2quleq6wapH/AAi7nu4/vJiemjNbn3wPBj6ye+rjXqesWqkMgP6R2p767+QHvJ7U99Wyu1dYFR/IT3k4cqe+kq3PvHxfOT31bxXqusSnJ3OvDxT0p766dzr3kecn2quFeq6xKinID3yfnJ9qlHIT3kecnvq2V6rrEp6sgPEeBP1kd9e/ID3yY6ye+rhXqusSnnc+9M3I23k9+NXEVyu0yYn/2Q=="/>
          <p:cNvSpPr>
            <a:spLocks noChangeAspect="1" noChangeArrowheads="1"/>
          </p:cNvSpPr>
          <p:nvPr/>
        </p:nvSpPr>
        <p:spPr bwMode="auto">
          <a:xfrm>
            <a:off x="3683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8" name="Picture 8" descr="https://encrypted-tbn1.gstatic.com/images?q=tbn:ANd9GcSBoD7jRkMhB8kPu-ELgduitL8t82bo-RH4_IrRxekJ0SA28NkDH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762000"/>
            <a:ext cx="7200900" cy="576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219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encrypted-tbn0.gstatic.com/images?q=tbn:ANd9GcSczzfBd6vYxU1uNlz_7QI-KwFhPK1NoaYopF-88kWA6Z2RHpt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90" y="914400"/>
            <a:ext cx="7668688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601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encrypted-tbn0.gstatic.com/images?q=tbn:ANd9GcSy5P9f4HNF0H0FAUn9lMoSMewbqMZWXj6qSxg62hq0HjeaJz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0999"/>
            <a:ext cx="6019800" cy="6019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576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</dc:creator>
  <cp:lastModifiedBy>Dennis</cp:lastModifiedBy>
  <cp:revision>3</cp:revision>
  <dcterms:created xsi:type="dcterms:W3CDTF">2013-07-28T01:08:13Z</dcterms:created>
  <dcterms:modified xsi:type="dcterms:W3CDTF">2013-07-28T01:33:39Z</dcterms:modified>
</cp:coreProperties>
</file>